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58" r:id="rId3"/>
    <p:sldId id="260" r:id="rId4"/>
    <p:sldId id="267" r:id="rId5"/>
    <p:sldId id="261" r:id="rId6"/>
    <p:sldId id="265" r:id="rId7"/>
    <p:sldId id="264" r:id="rId8"/>
    <p:sldId id="263" r:id="rId9"/>
    <p:sldId id="273" r:id="rId10"/>
    <p:sldId id="268" r:id="rId11"/>
    <p:sldId id="270" r:id="rId12"/>
    <p:sldId id="281" r:id="rId13"/>
    <p:sldId id="290" r:id="rId14"/>
    <p:sldId id="291" r:id="rId15"/>
    <p:sldId id="274" r:id="rId16"/>
    <p:sldId id="289" r:id="rId17"/>
    <p:sldId id="288" r:id="rId18"/>
    <p:sldId id="287" r:id="rId19"/>
    <p:sldId id="286" r:id="rId20"/>
    <p:sldId id="272" r:id="rId21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23"/>
    </p:embeddedFont>
    <p:embeddedFont>
      <p:font typeface="Palanquin Dark" panose="020B0604020202020204" charset="0"/>
      <p:regular r:id="rId24"/>
      <p:bold r:id="rId25"/>
    </p:embeddedFont>
    <p:embeddedFont>
      <p:font typeface="Rubik" panose="020B0604020202020204" charset="-79"/>
      <p:regular r:id="rId26"/>
      <p:bold r:id="rId27"/>
      <p:italic r:id="rId28"/>
      <p:boldItalic r:id="rId29"/>
    </p:embeddedFont>
    <p:embeddedFont>
      <p:font typeface="Rubik Black" panose="020B0604020202020204" charset="-79"/>
      <p:bold r:id="rId30"/>
      <p:boldItalic r:id="rId31"/>
    </p:embeddedFont>
    <p:embeddedFont>
      <p:font typeface="Rubik Glitch" panose="020B0604020202020204" charset="-79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60C09D-866D-4086-9E10-695EAACDD9F2}">
  <a:tblStyle styleId="{AC60C09D-866D-4086-9E10-695EAACDD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9" name="Google Shape;951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0" name="Google Shape;952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8" name="Google Shape;9698;g13852c7ee04_0_2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9" name="Google Shape;9699;g13852c7ee04_0_2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Google Shape;9741;g13852c7ee04_0_2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2" name="Google Shape;9742;g13852c7ee04_0_2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13852c7ee04_0_3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13852c7ee04_0_3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" name="Google Shape;9769;g13852c7ee04_0_8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0" name="Google Shape;9770;g13852c7ee04_0_8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60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" name="Google Shape;9769;g13852c7ee04_0_8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0" name="Google Shape;9770;g13852c7ee04_0_8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587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" name="Google Shape;9769;g13852c7ee04_0_8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0" name="Google Shape;9770;g13852c7ee04_0_8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" name="Google Shape;9769;g13852c7ee04_0_8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0" name="Google Shape;9770;g13852c7ee04_0_8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015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" name="Google Shape;9769;g13852c7ee04_0_8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0" name="Google Shape;9770;g13852c7ee04_0_8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01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6" name="Google Shape;9616;g13852c7ee04_0_2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7" name="Google Shape;9617;g13852c7ee04_0_2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1" name="Google Shape;10201;g13852c7ee04_0_3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2" name="Google Shape;10202;g13852c7ee04_0_3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5" name="Google Shape;9535;ge461eef2e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6" name="Google Shape;9536;ge461eef2e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3" name="Google Shape;9753;g13852c7ee04_0_2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4" name="Google Shape;9754;g13852c7ee04_0_2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3" name="Google Shape;9563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4" name="Google Shape;9564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1" name="Google Shape;9681;g13852c7ee04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2" name="Google Shape;9682;g13852c7ee04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0" name="Google Shape;9570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1" name="Google Shape;9571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7" name="Google Shape;9647;g13852c7ee04_0_2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8" name="Google Shape;9648;g13852c7ee04_0_2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3" name="Google Shape;9623;g13852c7ee04_0_3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4" name="Google Shape;9624;g13852c7ee04_0_3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6" name="Google Shape;9616;g13852c7ee04_0_2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7" name="Google Shape;9617;g13852c7ee04_0_2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1" name="Google Shape;9761;g13852c7ee04_0_2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2" name="Google Shape;9762;g13852c7ee04_0_2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10" name="Google Shape;10;p2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0467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9632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04670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04670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9632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04670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96324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04670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96324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104670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96324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9632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04670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96324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96324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96324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04670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04670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04670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96324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04670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096324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37001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361785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70012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70012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61785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70012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361785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70012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61785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70012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361785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361785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370012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361785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361785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361785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370012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370012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370012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63535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63535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62712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63535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63535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62712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63535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2712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63535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62712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63535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62712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62712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635354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627127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627127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627127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635354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7738816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73881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73058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73881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738816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73058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738816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730589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738816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730589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738816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730589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730589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738816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730589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730589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730589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738816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738816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738816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2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250" name="Google Shape;250;p2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" name="Google Shape;284;p2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30863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839090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830863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39090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830863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39090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00415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799593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00415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00415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799593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799593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00415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7995931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8004158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8004158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7995931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799593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7995931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8004158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8004158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8004158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7995931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8004158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7995931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8004158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7995931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004158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7465128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7473355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7473355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7465128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7473355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7465128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7473355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7465128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7473355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7465128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7465128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7473355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7465128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7465128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7465128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7473355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826878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826139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826878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826878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826139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826139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826878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826139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826878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826878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826139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826139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826139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826878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826878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826878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826139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826878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826139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826878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826139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826878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2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576" name="Google Shape;576;p2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2"/>
          <p:cNvSpPr txBox="1">
            <a:spLocks noGrp="1"/>
          </p:cNvSpPr>
          <p:nvPr>
            <p:ph type="ctrTitle"/>
          </p:nvPr>
        </p:nvSpPr>
        <p:spPr>
          <a:xfrm>
            <a:off x="1400550" y="956460"/>
            <a:ext cx="6342900" cy="26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27" name="Google Shape;627;p2"/>
          <p:cNvSpPr txBox="1">
            <a:spLocks noGrp="1"/>
          </p:cNvSpPr>
          <p:nvPr>
            <p:ph type="subTitle" idx="1"/>
          </p:nvPr>
        </p:nvSpPr>
        <p:spPr>
          <a:xfrm>
            <a:off x="1400550" y="3624810"/>
            <a:ext cx="63429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">
    <p:spTree>
      <p:nvGrpSpPr>
        <p:cNvPr id="1" name="Shape 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6" name="Google Shape;6666;p21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667" name="Google Shape;6667;p21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7" name="Google Shape;6717;p21"/>
          <p:cNvGrpSpPr/>
          <p:nvPr/>
        </p:nvGrpSpPr>
        <p:grpSpPr>
          <a:xfrm>
            <a:off x="91189" y="206"/>
            <a:ext cx="8961622" cy="5143474"/>
            <a:chOff x="91189" y="206"/>
            <a:chExt cx="8961622" cy="5143474"/>
          </a:xfrm>
        </p:grpSpPr>
        <p:grpSp>
          <p:nvGrpSpPr>
            <p:cNvPr id="6718" name="Google Shape;6718;p21"/>
            <p:cNvGrpSpPr/>
            <p:nvPr/>
          </p:nvGrpSpPr>
          <p:grpSpPr>
            <a:xfrm>
              <a:off x="8204921" y="206"/>
              <a:ext cx="847890" cy="5143474"/>
              <a:chOff x="8128721" y="206"/>
              <a:chExt cx="847890" cy="5143474"/>
            </a:xfrm>
          </p:grpSpPr>
          <p:grpSp>
            <p:nvGrpSpPr>
              <p:cNvPr id="6719" name="Google Shape;6719;p21"/>
              <p:cNvGrpSpPr/>
              <p:nvPr/>
            </p:nvGrpSpPr>
            <p:grpSpPr>
              <a:xfrm>
                <a:off x="8393229" y="206"/>
                <a:ext cx="53414" cy="5143474"/>
                <a:chOff x="8511811" y="206"/>
                <a:chExt cx="53414" cy="5143474"/>
              </a:xfrm>
            </p:grpSpPr>
            <p:sp>
              <p:nvSpPr>
                <p:cNvPr id="6720" name="Google Shape;6720;p21"/>
                <p:cNvSpPr/>
                <p:nvPr/>
              </p:nvSpPr>
              <p:spPr>
                <a:xfrm>
                  <a:off x="8520038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1" name="Google Shape;6721;p21"/>
                <p:cNvSpPr/>
                <p:nvPr/>
              </p:nvSpPr>
              <p:spPr>
                <a:xfrm>
                  <a:off x="8520038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2" name="Google Shape;6722;p21"/>
                <p:cNvSpPr/>
                <p:nvPr/>
              </p:nvSpPr>
              <p:spPr>
                <a:xfrm>
                  <a:off x="8520038" y="28957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3" name="Google Shape;6723;p21"/>
                <p:cNvSpPr/>
                <p:nvPr/>
              </p:nvSpPr>
              <p:spPr>
                <a:xfrm>
                  <a:off x="851181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4" name="Google Shape;6724;p21"/>
                <p:cNvSpPr/>
                <p:nvPr/>
              </p:nvSpPr>
              <p:spPr>
                <a:xfrm>
                  <a:off x="851181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5" name="Google Shape;6725;p21"/>
                <p:cNvSpPr/>
                <p:nvPr/>
              </p:nvSpPr>
              <p:spPr>
                <a:xfrm>
                  <a:off x="8520038" y="72308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6" name="Google Shape;6726;p21"/>
                <p:cNvSpPr/>
                <p:nvPr/>
              </p:nvSpPr>
              <p:spPr>
                <a:xfrm>
                  <a:off x="851181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7" name="Google Shape;6727;p21"/>
                <p:cNvSpPr/>
                <p:nvPr/>
              </p:nvSpPr>
              <p:spPr>
                <a:xfrm>
                  <a:off x="8520038" y="101244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8" name="Google Shape;6728;p21"/>
                <p:cNvSpPr/>
                <p:nvPr/>
              </p:nvSpPr>
              <p:spPr>
                <a:xfrm>
                  <a:off x="851181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9" name="Google Shape;6729;p21"/>
                <p:cNvSpPr/>
                <p:nvPr/>
              </p:nvSpPr>
              <p:spPr>
                <a:xfrm>
                  <a:off x="851181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0" name="Google Shape;6730;p21"/>
                <p:cNvSpPr/>
                <p:nvPr/>
              </p:nvSpPr>
              <p:spPr>
                <a:xfrm>
                  <a:off x="8520038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1" name="Google Shape;6731;p21"/>
                <p:cNvSpPr/>
                <p:nvPr/>
              </p:nvSpPr>
              <p:spPr>
                <a:xfrm>
                  <a:off x="8520038" y="159117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2" name="Google Shape;6732;p21"/>
                <p:cNvSpPr/>
                <p:nvPr/>
              </p:nvSpPr>
              <p:spPr>
                <a:xfrm>
                  <a:off x="8520038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3" name="Google Shape;6733;p21"/>
                <p:cNvSpPr/>
                <p:nvPr/>
              </p:nvSpPr>
              <p:spPr>
                <a:xfrm>
                  <a:off x="851181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4" name="Google Shape;6734;p21"/>
                <p:cNvSpPr/>
                <p:nvPr/>
              </p:nvSpPr>
              <p:spPr>
                <a:xfrm>
                  <a:off x="8520038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5" name="Google Shape;6735;p21"/>
                <p:cNvSpPr/>
                <p:nvPr/>
              </p:nvSpPr>
              <p:spPr>
                <a:xfrm>
                  <a:off x="8520038" y="217002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6" name="Google Shape;6736;p21"/>
                <p:cNvSpPr/>
                <p:nvPr/>
              </p:nvSpPr>
              <p:spPr>
                <a:xfrm>
                  <a:off x="851181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7" name="Google Shape;6737;p21"/>
                <p:cNvSpPr/>
                <p:nvPr/>
              </p:nvSpPr>
              <p:spPr>
                <a:xfrm>
                  <a:off x="8520038" y="245939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8" name="Google Shape;6738;p21"/>
                <p:cNvSpPr/>
                <p:nvPr/>
              </p:nvSpPr>
              <p:spPr>
                <a:xfrm>
                  <a:off x="851181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9" name="Google Shape;6739;p21"/>
                <p:cNvSpPr/>
                <p:nvPr/>
              </p:nvSpPr>
              <p:spPr>
                <a:xfrm>
                  <a:off x="8520038" y="274875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0" name="Google Shape;6740;p21"/>
                <p:cNvSpPr/>
                <p:nvPr/>
              </p:nvSpPr>
              <p:spPr>
                <a:xfrm>
                  <a:off x="851181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1" name="Google Shape;6741;p21"/>
                <p:cNvSpPr/>
                <p:nvPr/>
              </p:nvSpPr>
              <p:spPr>
                <a:xfrm>
                  <a:off x="8520038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2" name="Google Shape;6742;p21"/>
                <p:cNvSpPr/>
                <p:nvPr/>
              </p:nvSpPr>
              <p:spPr>
                <a:xfrm>
                  <a:off x="851181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3" name="Google Shape;6743;p21"/>
                <p:cNvSpPr/>
                <p:nvPr/>
              </p:nvSpPr>
              <p:spPr>
                <a:xfrm>
                  <a:off x="851181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4" name="Google Shape;6744;p21"/>
                <p:cNvSpPr/>
                <p:nvPr/>
              </p:nvSpPr>
              <p:spPr>
                <a:xfrm>
                  <a:off x="8520038" y="347258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5" name="Google Shape;6745;p21"/>
                <p:cNvSpPr/>
                <p:nvPr/>
              </p:nvSpPr>
              <p:spPr>
                <a:xfrm>
                  <a:off x="851181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6" name="Google Shape;6746;p21"/>
                <p:cNvSpPr/>
                <p:nvPr/>
              </p:nvSpPr>
              <p:spPr>
                <a:xfrm>
                  <a:off x="851181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7" name="Google Shape;6747;p21"/>
                <p:cNvSpPr/>
                <p:nvPr/>
              </p:nvSpPr>
              <p:spPr>
                <a:xfrm>
                  <a:off x="851181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8" name="Google Shape;6748;p21"/>
                <p:cNvSpPr/>
                <p:nvPr/>
              </p:nvSpPr>
              <p:spPr>
                <a:xfrm>
                  <a:off x="8520038" y="40513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9" name="Google Shape;6749;p21"/>
                <p:cNvSpPr/>
                <p:nvPr/>
              </p:nvSpPr>
              <p:spPr>
                <a:xfrm>
                  <a:off x="8520038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0" name="Google Shape;6750;p21"/>
                <p:cNvSpPr/>
                <p:nvPr/>
              </p:nvSpPr>
              <p:spPr>
                <a:xfrm>
                  <a:off x="8520038" y="43406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1" name="Google Shape;6751;p21"/>
                <p:cNvSpPr/>
                <p:nvPr/>
              </p:nvSpPr>
              <p:spPr>
                <a:xfrm>
                  <a:off x="851181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2" name="Google Shape;6752;p21"/>
                <p:cNvSpPr/>
                <p:nvPr/>
              </p:nvSpPr>
              <p:spPr>
                <a:xfrm>
                  <a:off x="8520038" y="46300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3" name="Google Shape;6753;p21"/>
                <p:cNvSpPr/>
                <p:nvPr/>
              </p:nvSpPr>
              <p:spPr>
                <a:xfrm>
                  <a:off x="851181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4" name="Google Shape;6754;p21"/>
                <p:cNvSpPr/>
                <p:nvPr/>
              </p:nvSpPr>
              <p:spPr>
                <a:xfrm>
                  <a:off x="8520038" y="49194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5" name="Google Shape;6755;p21"/>
                <p:cNvSpPr/>
                <p:nvPr/>
              </p:nvSpPr>
              <p:spPr>
                <a:xfrm>
                  <a:off x="851181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6" name="Google Shape;6756;p21"/>
              <p:cNvGrpSpPr/>
              <p:nvPr/>
            </p:nvGrpSpPr>
            <p:grpSpPr>
              <a:xfrm>
                <a:off x="8658690" y="206"/>
                <a:ext cx="53414" cy="5143474"/>
                <a:chOff x="8712171" y="206"/>
                <a:chExt cx="53414" cy="5143474"/>
              </a:xfrm>
            </p:grpSpPr>
            <p:sp>
              <p:nvSpPr>
                <p:cNvPr id="6757" name="Google Shape;6757;p21"/>
                <p:cNvSpPr/>
                <p:nvPr/>
              </p:nvSpPr>
              <p:spPr>
                <a:xfrm>
                  <a:off x="8720398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8" name="Google Shape;6758;p21"/>
                <p:cNvSpPr/>
                <p:nvPr/>
              </p:nvSpPr>
              <p:spPr>
                <a:xfrm>
                  <a:off x="8720398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9" name="Google Shape;6759;p21"/>
                <p:cNvSpPr/>
                <p:nvPr/>
              </p:nvSpPr>
              <p:spPr>
                <a:xfrm>
                  <a:off x="8720398" y="28957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0" name="Google Shape;6760;p21"/>
                <p:cNvSpPr/>
                <p:nvPr/>
              </p:nvSpPr>
              <p:spPr>
                <a:xfrm>
                  <a:off x="871217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1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1" name="Google Shape;6761;p21"/>
                <p:cNvSpPr/>
                <p:nvPr/>
              </p:nvSpPr>
              <p:spPr>
                <a:xfrm>
                  <a:off x="871217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2" name="Google Shape;6762;p21"/>
                <p:cNvSpPr/>
                <p:nvPr/>
              </p:nvSpPr>
              <p:spPr>
                <a:xfrm>
                  <a:off x="8720398" y="72308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3" name="Google Shape;6763;p21"/>
                <p:cNvSpPr/>
                <p:nvPr/>
              </p:nvSpPr>
              <p:spPr>
                <a:xfrm>
                  <a:off x="871217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4" name="Google Shape;6764;p21"/>
                <p:cNvSpPr/>
                <p:nvPr/>
              </p:nvSpPr>
              <p:spPr>
                <a:xfrm>
                  <a:off x="8720398" y="101244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5" name="Google Shape;6765;p21"/>
                <p:cNvSpPr/>
                <p:nvPr/>
              </p:nvSpPr>
              <p:spPr>
                <a:xfrm>
                  <a:off x="871217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6" name="Google Shape;6766;p21"/>
                <p:cNvSpPr/>
                <p:nvPr/>
              </p:nvSpPr>
              <p:spPr>
                <a:xfrm>
                  <a:off x="871217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7" name="Google Shape;6767;p21"/>
                <p:cNvSpPr/>
                <p:nvPr/>
              </p:nvSpPr>
              <p:spPr>
                <a:xfrm>
                  <a:off x="8720398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8" name="Google Shape;6768;p21"/>
                <p:cNvSpPr/>
                <p:nvPr/>
              </p:nvSpPr>
              <p:spPr>
                <a:xfrm>
                  <a:off x="8720398" y="159117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9" name="Google Shape;6769;p21"/>
                <p:cNvSpPr/>
                <p:nvPr/>
              </p:nvSpPr>
              <p:spPr>
                <a:xfrm>
                  <a:off x="8720398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0" name="Google Shape;6770;p21"/>
                <p:cNvSpPr/>
                <p:nvPr/>
              </p:nvSpPr>
              <p:spPr>
                <a:xfrm>
                  <a:off x="871217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1" name="Google Shape;6771;p21"/>
                <p:cNvSpPr/>
                <p:nvPr/>
              </p:nvSpPr>
              <p:spPr>
                <a:xfrm>
                  <a:off x="8720398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2" name="Google Shape;6772;p21"/>
                <p:cNvSpPr/>
                <p:nvPr/>
              </p:nvSpPr>
              <p:spPr>
                <a:xfrm>
                  <a:off x="8720398" y="217002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3" name="Google Shape;6773;p21"/>
                <p:cNvSpPr/>
                <p:nvPr/>
              </p:nvSpPr>
              <p:spPr>
                <a:xfrm>
                  <a:off x="871217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4" name="Google Shape;6774;p21"/>
                <p:cNvSpPr/>
                <p:nvPr/>
              </p:nvSpPr>
              <p:spPr>
                <a:xfrm>
                  <a:off x="8720398" y="245939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5" name="Google Shape;6775;p21"/>
                <p:cNvSpPr/>
                <p:nvPr/>
              </p:nvSpPr>
              <p:spPr>
                <a:xfrm>
                  <a:off x="871217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6" name="Google Shape;6776;p21"/>
                <p:cNvSpPr/>
                <p:nvPr/>
              </p:nvSpPr>
              <p:spPr>
                <a:xfrm>
                  <a:off x="8720398" y="274875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7" name="Google Shape;6777;p21"/>
                <p:cNvSpPr/>
                <p:nvPr/>
              </p:nvSpPr>
              <p:spPr>
                <a:xfrm>
                  <a:off x="871217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8" name="Google Shape;6778;p21"/>
                <p:cNvSpPr/>
                <p:nvPr/>
              </p:nvSpPr>
              <p:spPr>
                <a:xfrm>
                  <a:off x="8720398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9" name="Google Shape;6779;p21"/>
                <p:cNvSpPr/>
                <p:nvPr/>
              </p:nvSpPr>
              <p:spPr>
                <a:xfrm>
                  <a:off x="871217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0" name="Google Shape;6780;p21"/>
                <p:cNvSpPr/>
                <p:nvPr/>
              </p:nvSpPr>
              <p:spPr>
                <a:xfrm>
                  <a:off x="871217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1" name="Google Shape;6781;p21"/>
                <p:cNvSpPr/>
                <p:nvPr/>
              </p:nvSpPr>
              <p:spPr>
                <a:xfrm>
                  <a:off x="8720398" y="347258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2" name="Google Shape;6782;p21"/>
                <p:cNvSpPr/>
                <p:nvPr/>
              </p:nvSpPr>
              <p:spPr>
                <a:xfrm>
                  <a:off x="871217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3" name="Google Shape;6783;p21"/>
                <p:cNvSpPr/>
                <p:nvPr/>
              </p:nvSpPr>
              <p:spPr>
                <a:xfrm>
                  <a:off x="871217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4" name="Google Shape;6784;p21"/>
                <p:cNvSpPr/>
                <p:nvPr/>
              </p:nvSpPr>
              <p:spPr>
                <a:xfrm>
                  <a:off x="871217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5" name="Google Shape;6785;p21"/>
                <p:cNvSpPr/>
                <p:nvPr/>
              </p:nvSpPr>
              <p:spPr>
                <a:xfrm>
                  <a:off x="8720398" y="40513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6" name="Google Shape;6786;p21"/>
                <p:cNvSpPr/>
                <p:nvPr/>
              </p:nvSpPr>
              <p:spPr>
                <a:xfrm>
                  <a:off x="8720398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7" name="Google Shape;6787;p21"/>
                <p:cNvSpPr/>
                <p:nvPr/>
              </p:nvSpPr>
              <p:spPr>
                <a:xfrm>
                  <a:off x="8720398" y="43406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8" name="Google Shape;6788;p21"/>
                <p:cNvSpPr/>
                <p:nvPr/>
              </p:nvSpPr>
              <p:spPr>
                <a:xfrm>
                  <a:off x="871217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9" name="Google Shape;6789;p21"/>
                <p:cNvSpPr/>
                <p:nvPr/>
              </p:nvSpPr>
              <p:spPr>
                <a:xfrm>
                  <a:off x="8720398" y="46300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0" name="Google Shape;6790;p21"/>
                <p:cNvSpPr/>
                <p:nvPr/>
              </p:nvSpPr>
              <p:spPr>
                <a:xfrm>
                  <a:off x="871217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1" name="Google Shape;6791;p21"/>
                <p:cNvSpPr/>
                <p:nvPr/>
              </p:nvSpPr>
              <p:spPr>
                <a:xfrm>
                  <a:off x="8720398" y="49194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21"/>
                <p:cNvSpPr/>
                <p:nvPr/>
              </p:nvSpPr>
              <p:spPr>
                <a:xfrm>
                  <a:off x="871217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3" name="Google Shape;6793;p21"/>
              <p:cNvGrpSpPr/>
              <p:nvPr/>
            </p:nvGrpSpPr>
            <p:grpSpPr>
              <a:xfrm>
                <a:off x="8924151" y="206"/>
                <a:ext cx="52460" cy="4852321"/>
                <a:chOff x="8855639" y="206"/>
                <a:chExt cx="52460" cy="4852321"/>
              </a:xfrm>
            </p:grpSpPr>
            <p:sp>
              <p:nvSpPr>
                <p:cNvPr id="6794" name="Google Shape;6794;p21"/>
                <p:cNvSpPr/>
                <p:nvPr/>
              </p:nvSpPr>
              <p:spPr>
                <a:xfrm>
                  <a:off x="8863032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21"/>
                <p:cNvSpPr/>
                <p:nvPr/>
              </p:nvSpPr>
              <p:spPr>
                <a:xfrm>
                  <a:off x="8863032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21"/>
                <p:cNvSpPr/>
                <p:nvPr/>
              </p:nvSpPr>
              <p:spPr>
                <a:xfrm>
                  <a:off x="8863032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21"/>
                <p:cNvSpPr/>
                <p:nvPr/>
              </p:nvSpPr>
              <p:spPr>
                <a:xfrm>
                  <a:off x="8863032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21"/>
                <p:cNvSpPr/>
                <p:nvPr/>
              </p:nvSpPr>
              <p:spPr>
                <a:xfrm>
                  <a:off x="885563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21"/>
                <p:cNvSpPr/>
                <p:nvPr/>
              </p:nvSpPr>
              <p:spPr>
                <a:xfrm>
                  <a:off x="885563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21"/>
                <p:cNvSpPr/>
                <p:nvPr/>
              </p:nvSpPr>
              <p:spPr>
                <a:xfrm>
                  <a:off x="8863032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21"/>
                <p:cNvSpPr/>
                <p:nvPr/>
              </p:nvSpPr>
              <p:spPr>
                <a:xfrm>
                  <a:off x="885563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21"/>
                <p:cNvSpPr/>
                <p:nvPr/>
              </p:nvSpPr>
              <p:spPr>
                <a:xfrm>
                  <a:off x="8863032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21"/>
                <p:cNvSpPr/>
                <p:nvPr/>
              </p:nvSpPr>
              <p:spPr>
                <a:xfrm>
                  <a:off x="885563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21"/>
                <p:cNvSpPr/>
                <p:nvPr/>
              </p:nvSpPr>
              <p:spPr>
                <a:xfrm>
                  <a:off x="8863032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21"/>
                <p:cNvSpPr/>
                <p:nvPr/>
              </p:nvSpPr>
              <p:spPr>
                <a:xfrm>
                  <a:off x="885563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21"/>
                <p:cNvSpPr/>
                <p:nvPr/>
              </p:nvSpPr>
              <p:spPr>
                <a:xfrm>
                  <a:off x="8863032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21"/>
                <p:cNvSpPr/>
                <p:nvPr/>
              </p:nvSpPr>
              <p:spPr>
                <a:xfrm>
                  <a:off x="885563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21"/>
                <p:cNvSpPr/>
                <p:nvPr/>
              </p:nvSpPr>
              <p:spPr>
                <a:xfrm>
                  <a:off x="8863032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21"/>
                <p:cNvSpPr/>
                <p:nvPr/>
              </p:nvSpPr>
              <p:spPr>
                <a:xfrm>
                  <a:off x="8863032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21"/>
                <p:cNvSpPr/>
                <p:nvPr/>
              </p:nvSpPr>
              <p:spPr>
                <a:xfrm>
                  <a:off x="885563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21"/>
                <p:cNvSpPr/>
                <p:nvPr/>
              </p:nvSpPr>
              <p:spPr>
                <a:xfrm>
                  <a:off x="885563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21"/>
                <p:cNvSpPr/>
                <p:nvPr/>
              </p:nvSpPr>
              <p:spPr>
                <a:xfrm>
                  <a:off x="8863032" y="260449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21"/>
                <p:cNvSpPr/>
                <p:nvPr/>
              </p:nvSpPr>
              <p:spPr>
                <a:xfrm>
                  <a:off x="8855639" y="274780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21"/>
                <p:cNvSpPr/>
                <p:nvPr/>
              </p:nvSpPr>
              <p:spPr>
                <a:xfrm>
                  <a:off x="8863032" y="289385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21"/>
                <p:cNvSpPr/>
                <p:nvPr/>
              </p:nvSpPr>
              <p:spPr>
                <a:xfrm>
                  <a:off x="8863032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21"/>
                <p:cNvSpPr/>
                <p:nvPr/>
              </p:nvSpPr>
              <p:spPr>
                <a:xfrm>
                  <a:off x="8855639" y="3181315"/>
                  <a:ext cx="52460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21"/>
                <p:cNvSpPr/>
                <p:nvPr/>
              </p:nvSpPr>
              <p:spPr>
                <a:xfrm>
                  <a:off x="8855639" y="332653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21"/>
                <p:cNvSpPr/>
                <p:nvPr/>
              </p:nvSpPr>
              <p:spPr>
                <a:xfrm>
                  <a:off x="8855639" y="347080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21"/>
                <p:cNvSpPr/>
                <p:nvPr/>
              </p:nvSpPr>
              <p:spPr>
                <a:xfrm>
                  <a:off x="8863032" y="361685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21"/>
                <p:cNvSpPr/>
                <p:nvPr/>
              </p:nvSpPr>
              <p:spPr>
                <a:xfrm>
                  <a:off x="8863032" y="37619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21"/>
                <p:cNvSpPr/>
                <p:nvPr/>
              </p:nvSpPr>
              <p:spPr>
                <a:xfrm>
                  <a:off x="8863032" y="390621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21"/>
                <p:cNvSpPr/>
                <p:nvPr/>
              </p:nvSpPr>
              <p:spPr>
                <a:xfrm>
                  <a:off x="8855639" y="404953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21"/>
                <p:cNvSpPr/>
                <p:nvPr/>
              </p:nvSpPr>
              <p:spPr>
                <a:xfrm>
                  <a:off x="8863032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21"/>
                <p:cNvSpPr/>
                <p:nvPr/>
              </p:nvSpPr>
              <p:spPr>
                <a:xfrm>
                  <a:off x="8855639" y="433889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21"/>
                <p:cNvSpPr/>
                <p:nvPr/>
              </p:nvSpPr>
              <p:spPr>
                <a:xfrm>
                  <a:off x="8863032" y="44849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21"/>
                <p:cNvSpPr/>
                <p:nvPr/>
              </p:nvSpPr>
              <p:spPr>
                <a:xfrm>
                  <a:off x="8855639" y="462826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21"/>
                <p:cNvSpPr/>
                <p:nvPr/>
              </p:nvSpPr>
              <p:spPr>
                <a:xfrm>
                  <a:off x="8863032" y="47743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28" name="Google Shape;6828;p21"/>
              <p:cNvSpPr/>
              <p:nvPr/>
            </p:nvSpPr>
            <p:spPr>
              <a:xfrm>
                <a:off x="813611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21"/>
              <p:cNvSpPr/>
              <p:nvPr/>
            </p:nvSpPr>
            <p:spPr>
              <a:xfrm>
                <a:off x="813611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21"/>
              <p:cNvSpPr/>
              <p:nvPr/>
            </p:nvSpPr>
            <p:spPr>
              <a:xfrm>
                <a:off x="8136113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21"/>
              <p:cNvSpPr/>
              <p:nvPr/>
            </p:nvSpPr>
            <p:spPr>
              <a:xfrm>
                <a:off x="8136113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21"/>
              <p:cNvSpPr/>
              <p:nvPr/>
            </p:nvSpPr>
            <p:spPr>
              <a:xfrm>
                <a:off x="8128721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21"/>
              <p:cNvSpPr/>
              <p:nvPr/>
            </p:nvSpPr>
            <p:spPr>
              <a:xfrm>
                <a:off x="8128721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21"/>
              <p:cNvSpPr/>
              <p:nvPr/>
            </p:nvSpPr>
            <p:spPr>
              <a:xfrm>
                <a:off x="8136113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21"/>
              <p:cNvSpPr/>
              <p:nvPr/>
            </p:nvSpPr>
            <p:spPr>
              <a:xfrm>
                <a:off x="8128721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6" name="Google Shape;6836;p21"/>
            <p:cNvGrpSpPr/>
            <p:nvPr/>
          </p:nvGrpSpPr>
          <p:grpSpPr>
            <a:xfrm>
              <a:off x="91189" y="206"/>
              <a:ext cx="849678" cy="5143474"/>
              <a:chOff x="91189" y="206"/>
              <a:chExt cx="849678" cy="5143474"/>
            </a:xfrm>
          </p:grpSpPr>
          <p:grpSp>
            <p:nvGrpSpPr>
              <p:cNvPr id="6837" name="Google Shape;6837;p21"/>
              <p:cNvGrpSpPr/>
              <p:nvPr/>
            </p:nvGrpSpPr>
            <p:grpSpPr>
              <a:xfrm>
                <a:off x="356650" y="206"/>
                <a:ext cx="53295" cy="5143474"/>
                <a:chOff x="578867" y="206"/>
                <a:chExt cx="53295" cy="5143474"/>
              </a:xfrm>
            </p:grpSpPr>
            <p:sp>
              <p:nvSpPr>
                <p:cNvPr id="6838" name="Google Shape;6838;p21"/>
                <p:cNvSpPr/>
                <p:nvPr/>
              </p:nvSpPr>
              <p:spPr>
                <a:xfrm>
                  <a:off x="587093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21"/>
                <p:cNvSpPr/>
                <p:nvPr/>
              </p:nvSpPr>
              <p:spPr>
                <a:xfrm>
                  <a:off x="587093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21"/>
                <p:cNvSpPr/>
                <p:nvPr/>
              </p:nvSpPr>
              <p:spPr>
                <a:xfrm>
                  <a:off x="587093" y="28957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21"/>
                <p:cNvSpPr/>
                <p:nvPr/>
              </p:nvSpPr>
              <p:spPr>
                <a:xfrm>
                  <a:off x="578867" y="432883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21"/>
                <p:cNvSpPr/>
                <p:nvPr/>
              </p:nvSpPr>
              <p:spPr>
                <a:xfrm>
                  <a:off x="578867" y="57702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21"/>
                <p:cNvSpPr/>
                <p:nvPr/>
              </p:nvSpPr>
              <p:spPr>
                <a:xfrm>
                  <a:off x="587093" y="72308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21"/>
                <p:cNvSpPr/>
                <p:nvPr/>
              </p:nvSpPr>
              <p:spPr>
                <a:xfrm>
                  <a:off x="578867" y="86639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21"/>
                <p:cNvSpPr/>
                <p:nvPr/>
              </p:nvSpPr>
              <p:spPr>
                <a:xfrm>
                  <a:off x="587093" y="101244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21"/>
                <p:cNvSpPr/>
                <p:nvPr/>
              </p:nvSpPr>
              <p:spPr>
                <a:xfrm>
                  <a:off x="578867" y="115575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63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21"/>
                <p:cNvSpPr/>
                <p:nvPr/>
              </p:nvSpPr>
              <p:spPr>
                <a:xfrm>
                  <a:off x="578867" y="130097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21"/>
                <p:cNvSpPr/>
                <p:nvPr/>
              </p:nvSpPr>
              <p:spPr>
                <a:xfrm>
                  <a:off x="587093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21"/>
                <p:cNvSpPr/>
                <p:nvPr/>
              </p:nvSpPr>
              <p:spPr>
                <a:xfrm>
                  <a:off x="587093" y="159117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21"/>
                <p:cNvSpPr/>
                <p:nvPr/>
              </p:nvSpPr>
              <p:spPr>
                <a:xfrm>
                  <a:off x="587093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21"/>
                <p:cNvSpPr/>
                <p:nvPr/>
              </p:nvSpPr>
              <p:spPr>
                <a:xfrm>
                  <a:off x="578867" y="187970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21"/>
                <p:cNvSpPr/>
                <p:nvPr/>
              </p:nvSpPr>
              <p:spPr>
                <a:xfrm>
                  <a:off x="587093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21"/>
                <p:cNvSpPr/>
                <p:nvPr/>
              </p:nvSpPr>
              <p:spPr>
                <a:xfrm>
                  <a:off x="587093" y="217002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21"/>
                <p:cNvSpPr/>
                <p:nvPr/>
              </p:nvSpPr>
              <p:spPr>
                <a:xfrm>
                  <a:off x="578867" y="231322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21"/>
                <p:cNvSpPr/>
                <p:nvPr/>
              </p:nvSpPr>
              <p:spPr>
                <a:xfrm>
                  <a:off x="587093" y="245939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21"/>
                <p:cNvSpPr/>
                <p:nvPr/>
              </p:nvSpPr>
              <p:spPr>
                <a:xfrm>
                  <a:off x="578867" y="260270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21"/>
                <p:cNvSpPr/>
                <p:nvPr/>
              </p:nvSpPr>
              <p:spPr>
                <a:xfrm>
                  <a:off x="587093" y="274875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21"/>
                <p:cNvSpPr/>
                <p:nvPr/>
              </p:nvSpPr>
              <p:spPr>
                <a:xfrm>
                  <a:off x="578867" y="289206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21"/>
                <p:cNvSpPr/>
                <p:nvPr/>
              </p:nvSpPr>
              <p:spPr>
                <a:xfrm>
                  <a:off x="587093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21"/>
                <p:cNvSpPr/>
                <p:nvPr/>
              </p:nvSpPr>
              <p:spPr>
                <a:xfrm>
                  <a:off x="578867" y="31814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21"/>
                <p:cNvSpPr/>
                <p:nvPr/>
              </p:nvSpPr>
              <p:spPr>
                <a:xfrm>
                  <a:off x="578867" y="33265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21"/>
                <p:cNvSpPr/>
                <p:nvPr/>
              </p:nvSpPr>
              <p:spPr>
                <a:xfrm>
                  <a:off x="587093" y="347258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21"/>
                <p:cNvSpPr/>
                <p:nvPr/>
              </p:nvSpPr>
              <p:spPr>
                <a:xfrm>
                  <a:off x="578867" y="361590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21"/>
                <p:cNvSpPr/>
                <p:nvPr/>
              </p:nvSpPr>
              <p:spPr>
                <a:xfrm>
                  <a:off x="578867" y="37601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21"/>
                <p:cNvSpPr/>
                <p:nvPr/>
              </p:nvSpPr>
              <p:spPr>
                <a:xfrm>
                  <a:off x="578867" y="39052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21"/>
                <p:cNvSpPr/>
                <p:nvPr/>
              </p:nvSpPr>
              <p:spPr>
                <a:xfrm>
                  <a:off x="587093" y="40513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21"/>
                <p:cNvSpPr/>
                <p:nvPr/>
              </p:nvSpPr>
              <p:spPr>
                <a:xfrm>
                  <a:off x="587093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21"/>
                <p:cNvSpPr/>
                <p:nvPr/>
              </p:nvSpPr>
              <p:spPr>
                <a:xfrm>
                  <a:off x="587093" y="43406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21"/>
                <p:cNvSpPr/>
                <p:nvPr/>
              </p:nvSpPr>
              <p:spPr>
                <a:xfrm>
                  <a:off x="578867" y="448399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21"/>
                <p:cNvSpPr/>
                <p:nvPr/>
              </p:nvSpPr>
              <p:spPr>
                <a:xfrm>
                  <a:off x="587093" y="46300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21"/>
                <p:cNvSpPr/>
                <p:nvPr/>
              </p:nvSpPr>
              <p:spPr>
                <a:xfrm>
                  <a:off x="578867" y="477336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21"/>
                <p:cNvSpPr/>
                <p:nvPr/>
              </p:nvSpPr>
              <p:spPr>
                <a:xfrm>
                  <a:off x="587093" y="49194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21"/>
                <p:cNvSpPr/>
                <p:nvPr/>
              </p:nvSpPr>
              <p:spPr>
                <a:xfrm>
                  <a:off x="578867" y="506272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74" name="Google Shape;6874;p21"/>
              <p:cNvGrpSpPr/>
              <p:nvPr/>
            </p:nvGrpSpPr>
            <p:grpSpPr>
              <a:xfrm>
                <a:off x="91189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6875" name="Google Shape;6875;p21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21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21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21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21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21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21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21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21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21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21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21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21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21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21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21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21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21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21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21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21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21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21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21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21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21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21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21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21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21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21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21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21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21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09" name="Google Shape;6909;p21"/>
              <p:cNvGrpSpPr/>
              <p:nvPr/>
            </p:nvGrpSpPr>
            <p:grpSpPr>
              <a:xfrm>
                <a:off x="621992" y="206"/>
                <a:ext cx="53414" cy="4852321"/>
                <a:chOff x="774043" y="206"/>
                <a:chExt cx="53414" cy="4852321"/>
              </a:xfrm>
            </p:grpSpPr>
            <p:sp>
              <p:nvSpPr>
                <p:cNvPr id="6910" name="Google Shape;6910;p21"/>
                <p:cNvSpPr/>
                <p:nvPr/>
              </p:nvSpPr>
              <p:spPr>
                <a:xfrm>
                  <a:off x="782269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21"/>
                <p:cNvSpPr/>
                <p:nvPr/>
              </p:nvSpPr>
              <p:spPr>
                <a:xfrm>
                  <a:off x="782269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21"/>
                <p:cNvSpPr/>
                <p:nvPr/>
              </p:nvSpPr>
              <p:spPr>
                <a:xfrm>
                  <a:off x="782269" y="288618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21"/>
                <p:cNvSpPr/>
                <p:nvPr/>
              </p:nvSpPr>
              <p:spPr>
                <a:xfrm>
                  <a:off x="782269" y="4337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21"/>
                <p:cNvSpPr/>
                <p:nvPr/>
              </p:nvSpPr>
              <p:spPr>
                <a:xfrm>
                  <a:off x="774043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7"/>
                        <a:pt x="93" y="347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21"/>
                <p:cNvSpPr/>
                <p:nvPr/>
              </p:nvSpPr>
              <p:spPr>
                <a:xfrm>
                  <a:off x="774043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21"/>
                <p:cNvSpPr/>
                <p:nvPr/>
              </p:nvSpPr>
              <p:spPr>
                <a:xfrm>
                  <a:off x="782269" y="86830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21"/>
                <p:cNvSpPr/>
                <p:nvPr/>
              </p:nvSpPr>
              <p:spPr>
                <a:xfrm>
                  <a:off x="774043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9"/>
                      </a:cubicBezTo>
                      <a:cubicBezTo>
                        <a:pt x="362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7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4"/>
                        <a:pt x="0" y="347"/>
                      </a:cubicBezTo>
                      <a:cubicBezTo>
                        <a:pt x="8" y="563"/>
                        <a:pt x="93" y="686"/>
                        <a:pt x="224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21"/>
                <p:cNvSpPr/>
                <p:nvPr/>
              </p:nvSpPr>
              <p:spPr>
                <a:xfrm>
                  <a:off x="782269" y="1156713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21"/>
                <p:cNvSpPr/>
                <p:nvPr/>
              </p:nvSpPr>
              <p:spPr>
                <a:xfrm>
                  <a:off x="774043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21"/>
                <p:cNvSpPr/>
                <p:nvPr/>
              </p:nvSpPr>
              <p:spPr>
                <a:xfrm>
                  <a:off x="782269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21"/>
                <p:cNvSpPr/>
                <p:nvPr/>
              </p:nvSpPr>
              <p:spPr>
                <a:xfrm>
                  <a:off x="774043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21"/>
                <p:cNvSpPr/>
                <p:nvPr/>
              </p:nvSpPr>
              <p:spPr>
                <a:xfrm>
                  <a:off x="782269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21"/>
                <p:cNvSpPr/>
                <p:nvPr/>
              </p:nvSpPr>
              <p:spPr>
                <a:xfrm>
                  <a:off x="774043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21"/>
                <p:cNvSpPr/>
                <p:nvPr/>
              </p:nvSpPr>
              <p:spPr>
                <a:xfrm>
                  <a:off x="782269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21"/>
                <p:cNvSpPr/>
                <p:nvPr/>
              </p:nvSpPr>
              <p:spPr>
                <a:xfrm>
                  <a:off x="782269" y="216990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21"/>
                <p:cNvSpPr/>
                <p:nvPr/>
              </p:nvSpPr>
              <p:spPr>
                <a:xfrm>
                  <a:off x="774043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21"/>
                <p:cNvSpPr/>
                <p:nvPr/>
              </p:nvSpPr>
              <p:spPr>
                <a:xfrm>
                  <a:off x="774043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21"/>
                <p:cNvSpPr/>
                <p:nvPr/>
              </p:nvSpPr>
              <p:spPr>
                <a:xfrm>
                  <a:off x="782269" y="260449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21"/>
                <p:cNvSpPr/>
                <p:nvPr/>
              </p:nvSpPr>
              <p:spPr>
                <a:xfrm>
                  <a:off x="774043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21"/>
                <p:cNvSpPr/>
                <p:nvPr/>
              </p:nvSpPr>
              <p:spPr>
                <a:xfrm>
                  <a:off x="782269" y="289385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21"/>
                <p:cNvSpPr/>
                <p:nvPr/>
              </p:nvSpPr>
              <p:spPr>
                <a:xfrm>
                  <a:off x="782269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21"/>
                <p:cNvSpPr/>
                <p:nvPr/>
              </p:nvSpPr>
              <p:spPr>
                <a:xfrm>
                  <a:off x="774043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10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21"/>
                <p:cNvSpPr/>
                <p:nvPr/>
              </p:nvSpPr>
              <p:spPr>
                <a:xfrm>
                  <a:off x="774043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21"/>
                <p:cNvSpPr/>
                <p:nvPr/>
              </p:nvSpPr>
              <p:spPr>
                <a:xfrm>
                  <a:off x="774043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21"/>
                <p:cNvSpPr/>
                <p:nvPr/>
              </p:nvSpPr>
              <p:spPr>
                <a:xfrm>
                  <a:off x="782269" y="361685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21"/>
                <p:cNvSpPr/>
                <p:nvPr/>
              </p:nvSpPr>
              <p:spPr>
                <a:xfrm>
                  <a:off x="782269" y="37619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21"/>
                <p:cNvSpPr/>
                <p:nvPr/>
              </p:nvSpPr>
              <p:spPr>
                <a:xfrm>
                  <a:off x="782269" y="390621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21"/>
                <p:cNvSpPr/>
                <p:nvPr/>
              </p:nvSpPr>
              <p:spPr>
                <a:xfrm>
                  <a:off x="774043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21"/>
                <p:cNvSpPr/>
                <p:nvPr/>
              </p:nvSpPr>
              <p:spPr>
                <a:xfrm>
                  <a:off x="782269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21"/>
                <p:cNvSpPr/>
                <p:nvPr/>
              </p:nvSpPr>
              <p:spPr>
                <a:xfrm>
                  <a:off x="774043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21"/>
                <p:cNvSpPr/>
                <p:nvPr/>
              </p:nvSpPr>
              <p:spPr>
                <a:xfrm>
                  <a:off x="782269" y="44849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21"/>
                <p:cNvSpPr/>
                <p:nvPr/>
              </p:nvSpPr>
              <p:spPr>
                <a:xfrm>
                  <a:off x="774043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21"/>
                <p:cNvSpPr/>
                <p:nvPr/>
              </p:nvSpPr>
              <p:spPr>
                <a:xfrm>
                  <a:off x="782269" y="47743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44" name="Google Shape;6944;p21"/>
              <p:cNvSpPr/>
              <p:nvPr/>
            </p:nvSpPr>
            <p:spPr>
              <a:xfrm>
                <a:off x="895799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1"/>
              <p:cNvSpPr/>
              <p:nvPr/>
            </p:nvSpPr>
            <p:spPr>
              <a:xfrm>
                <a:off x="895799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21"/>
              <p:cNvSpPr/>
              <p:nvPr/>
            </p:nvSpPr>
            <p:spPr>
              <a:xfrm>
                <a:off x="895799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21"/>
              <p:cNvSpPr/>
              <p:nvPr/>
            </p:nvSpPr>
            <p:spPr>
              <a:xfrm>
                <a:off x="887453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40" y="609"/>
                      <a:pt x="86" y="509"/>
                      <a:pt x="86" y="339"/>
                    </a:cubicBezTo>
                    <a:cubicBezTo>
                      <a:pt x="86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93" y="678"/>
                      <a:pt x="217" y="678"/>
                    </a:cubicBezTo>
                    <a:cubicBezTo>
                      <a:pt x="363" y="678"/>
                      <a:pt x="448" y="555"/>
                      <a:pt x="448" y="331"/>
                    </a:cubicBezTo>
                    <a:cubicBezTo>
                      <a:pt x="448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1"/>
              <p:cNvSpPr/>
              <p:nvPr/>
            </p:nvSpPr>
            <p:spPr>
              <a:xfrm>
                <a:off x="887453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40" y="610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21"/>
              <p:cNvSpPr/>
              <p:nvPr/>
            </p:nvSpPr>
            <p:spPr>
              <a:xfrm>
                <a:off x="895799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21"/>
              <p:cNvSpPr/>
              <p:nvPr/>
            </p:nvSpPr>
            <p:spPr>
              <a:xfrm>
                <a:off x="887453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40" y="617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21"/>
              <p:cNvSpPr/>
              <p:nvPr/>
            </p:nvSpPr>
            <p:spPr>
              <a:xfrm>
                <a:off x="895799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52" name="Google Shape;6952;p21"/>
          <p:cNvSpPr txBox="1">
            <a:spLocks noGrp="1"/>
          </p:cNvSpPr>
          <p:nvPr>
            <p:ph type="subTitle" idx="1"/>
          </p:nvPr>
        </p:nvSpPr>
        <p:spPr>
          <a:xfrm>
            <a:off x="899732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3" name="Google Shape;6953;p21"/>
          <p:cNvSpPr txBox="1">
            <a:spLocks noGrp="1"/>
          </p:cNvSpPr>
          <p:nvPr>
            <p:ph type="subTitle" idx="2"/>
          </p:nvPr>
        </p:nvSpPr>
        <p:spPr>
          <a:xfrm>
            <a:off x="899732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4" name="Google Shape;6954;p21"/>
          <p:cNvSpPr txBox="1">
            <a:spLocks noGrp="1"/>
          </p:cNvSpPr>
          <p:nvPr>
            <p:ph type="subTitle" idx="3"/>
          </p:nvPr>
        </p:nvSpPr>
        <p:spPr>
          <a:xfrm>
            <a:off x="3441900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5" name="Google Shape;6955;p21"/>
          <p:cNvSpPr txBox="1">
            <a:spLocks noGrp="1"/>
          </p:cNvSpPr>
          <p:nvPr>
            <p:ph type="subTitle" idx="4"/>
          </p:nvPr>
        </p:nvSpPr>
        <p:spPr>
          <a:xfrm>
            <a:off x="3441900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6" name="Google Shape;6956;p21"/>
          <p:cNvSpPr txBox="1">
            <a:spLocks noGrp="1"/>
          </p:cNvSpPr>
          <p:nvPr>
            <p:ph type="subTitle" idx="5"/>
          </p:nvPr>
        </p:nvSpPr>
        <p:spPr>
          <a:xfrm>
            <a:off x="5984068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7" name="Google Shape;6957;p21"/>
          <p:cNvSpPr txBox="1">
            <a:spLocks noGrp="1"/>
          </p:cNvSpPr>
          <p:nvPr>
            <p:ph type="subTitle" idx="6"/>
          </p:nvPr>
        </p:nvSpPr>
        <p:spPr>
          <a:xfrm>
            <a:off x="5984068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8" name="Google Shape;6958;p2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_1_1_1_1">
    <p:spTree>
      <p:nvGrpSpPr>
        <p:cNvPr id="1" name="Shape 6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0" name="Google Shape;6960;p22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961" name="Google Shape;6961;p22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2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2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2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2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2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2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2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2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2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2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2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2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2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2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2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2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2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2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2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2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2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2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2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2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2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2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2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2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2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2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2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2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2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2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2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2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2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2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2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2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2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2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2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2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2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2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22"/>
          <p:cNvGrpSpPr/>
          <p:nvPr/>
        </p:nvGrpSpPr>
        <p:grpSpPr>
          <a:xfrm>
            <a:off x="91189" y="206"/>
            <a:ext cx="8961622" cy="5143474"/>
            <a:chOff x="91189" y="206"/>
            <a:chExt cx="8961622" cy="5143474"/>
          </a:xfrm>
        </p:grpSpPr>
        <p:grpSp>
          <p:nvGrpSpPr>
            <p:cNvPr id="7012" name="Google Shape;7012;p22"/>
            <p:cNvGrpSpPr/>
            <p:nvPr/>
          </p:nvGrpSpPr>
          <p:grpSpPr>
            <a:xfrm>
              <a:off x="8204921" y="206"/>
              <a:ext cx="847890" cy="5143474"/>
              <a:chOff x="8128721" y="206"/>
              <a:chExt cx="847890" cy="5143474"/>
            </a:xfrm>
          </p:grpSpPr>
          <p:grpSp>
            <p:nvGrpSpPr>
              <p:cNvPr id="7013" name="Google Shape;7013;p22"/>
              <p:cNvGrpSpPr/>
              <p:nvPr/>
            </p:nvGrpSpPr>
            <p:grpSpPr>
              <a:xfrm>
                <a:off x="8393229" y="206"/>
                <a:ext cx="53414" cy="5143474"/>
                <a:chOff x="8511811" y="206"/>
                <a:chExt cx="53414" cy="5143474"/>
              </a:xfrm>
            </p:grpSpPr>
            <p:sp>
              <p:nvSpPr>
                <p:cNvPr id="7014" name="Google Shape;7014;p22"/>
                <p:cNvSpPr/>
                <p:nvPr/>
              </p:nvSpPr>
              <p:spPr>
                <a:xfrm>
                  <a:off x="8520038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22"/>
                <p:cNvSpPr/>
                <p:nvPr/>
              </p:nvSpPr>
              <p:spPr>
                <a:xfrm>
                  <a:off x="8520038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22"/>
                <p:cNvSpPr/>
                <p:nvPr/>
              </p:nvSpPr>
              <p:spPr>
                <a:xfrm>
                  <a:off x="8520038" y="28957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22"/>
                <p:cNvSpPr/>
                <p:nvPr/>
              </p:nvSpPr>
              <p:spPr>
                <a:xfrm>
                  <a:off x="851181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22"/>
                <p:cNvSpPr/>
                <p:nvPr/>
              </p:nvSpPr>
              <p:spPr>
                <a:xfrm>
                  <a:off x="851181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22"/>
                <p:cNvSpPr/>
                <p:nvPr/>
              </p:nvSpPr>
              <p:spPr>
                <a:xfrm>
                  <a:off x="8520038" y="72308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22"/>
                <p:cNvSpPr/>
                <p:nvPr/>
              </p:nvSpPr>
              <p:spPr>
                <a:xfrm>
                  <a:off x="851181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22"/>
                <p:cNvSpPr/>
                <p:nvPr/>
              </p:nvSpPr>
              <p:spPr>
                <a:xfrm>
                  <a:off x="8520038" y="101244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22"/>
                <p:cNvSpPr/>
                <p:nvPr/>
              </p:nvSpPr>
              <p:spPr>
                <a:xfrm>
                  <a:off x="851181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22"/>
                <p:cNvSpPr/>
                <p:nvPr/>
              </p:nvSpPr>
              <p:spPr>
                <a:xfrm>
                  <a:off x="851181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22"/>
                <p:cNvSpPr/>
                <p:nvPr/>
              </p:nvSpPr>
              <p:spPr>
                <a:xfrm>
                  <a:off x="8520038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22"/>
                <p:cNvSpPr/>
                <p:nvPr/>
              </p:nvSpPr>
              <p:spPr>
                <a:xfrm>
                  <a:off x="8520038" y="159117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22"/>
                <p:cNvSpPr/>
                <p:nvPr/>
              </p:nvSpPr>
              <p:spPr>
                <a:xfrm>
                  <a:off x="8520038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22"/>
                <p:cNvSpPr/>
                <p:nvPr/>
              </p:nvSpPr>
              <p:spPr>
                <a:xfrm>
                  <a:off x="851181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22"/>
                <p:cNvSpPr/>
                <p:nvPr/>
              </p:nvSpPr>
              <p:spPr>
                <a:xfrm>
                  <a:off x="8520038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22"/>
                <p:cNvSpPr/>
                <p:nvPr/>
              </p:nvSpPr>
              <p:spPr>
                <a:xfrm>
                  <a:off x="8520038" y="217002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22"/>
                <p:cNvSpPr/>
                <p:nvPr/>
              </p:nvSpPr>
              <p:spPr>
                <a:xfrm>
                  <a:off x="851181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22"/>
                <p:cNvSpPr/>
                <p:nvPr/>
              </p:nvSpPr>
              <p:spPr>
                <a:xfrm>
                  <a:off x="8520038" y="245939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22"/>
                <p:cNvSpPr/>
                <p:nvPr/>
              </p:nvSpPr>
              <p:spPr>
                <a:xfrm>
                  <a:off x="851181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22"/>
                <p:cNvSpPr/>
                <p:nvPr/>
              </p:nvSpPr>
              <p:spPr>
                <a:xfrm>
                  <a:off x="8520038" y="274875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22"/>
                <p:cNvSpPr/>
                <p:nvPr/>
              </p:nvSpPr>
              <p:spPr>
                <a:xfrm>
                  <a:off x="851181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22"/>
                <p:cNvSpPr/>
                <p:nvPr/>
              </p:nvSpPr>
              <p:spPr>
                <a:xfrm>
                  <a:off x="8520038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22"/>
                <p:cNvSpPr/>
                <p:nvPr/>
              </p:nvSpPr>
              <p:spPr>
                <a:xfrm>
                  <a:off x="851181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22"/>
                <p:cNvSpPr/>
                <p:nvPr/>
              </p:nvSpPr>
              <p:spPr>
                <a:xfrm>
                  <a:off x="851181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22"/>
                <p:cNvSpPr/>
                <p:nvPr/>
              </p:nvSpPr>
              <p:spPr>
                <a:xfrm>
                  <a:off x="8520038" y="347258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22"/>
                <p:cNvSpPr/>
                <p:nvPr/>
              </p:nvSpPr>
              <p:spPr>
                <a:xfrm>
                  <a:off x="851181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22"/>
                <p:cNvSpPr/>
                <p:nvPr/>
              </p:nvSpPr>
              <p:spPr>
                <a:xfrm>
                  <a:off x="851181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22"/>
                <p:cNvSpPr/>
                <p:nvPr/>
              </p:nvSpPr>
              <p:spPr>
                <a:xfrm>
                  <a:off x="851181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22"/>
                <p:cNvSpPr/>
                <p:nvPr/>
              </p:nvSpPr>
              <p:spPr>
                <a:xfrm>
                  <a:off x="8520038" y="40513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22"/>
                <p:cNvSpPr/>
                <p:nvPr/>
              </p:nvSpPr>
              <p:spPr>
                <a:xfrm>
                  <a:off x="8520038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22"/>
                <p:cNvSpPr/>
                <p:nvPr/>
              </p:nvSpPr>
              <p:spPr>
                <a:xfrm>
                  <a:off x="8520038" y="43406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22"/>
                <p:cNvSpPr/>
                <p:nvPr/>
              </p:nvSpPr>
              <p:spPr>
                <a:xfrm>
                  <a:off x="851181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22"/>
                <p:cNvSpPr/>
                <p:nvPr/>
              </p:nvSpPr>
              <p:spPr>
                <a:xfrm>
                  <a:off x="8520038" y="46300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22"/>
                <p:cNvSpPr/>
                <p:nvPr/>
              </p:nvSpPr>
              <p:spPr>
                <a:xfrm>
                  <a:off x="851181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22"/>
                <p:cNvSpPr/>
                <p:nvPr/>
              </p:nvSpPr>
              <p:spPr>
                <a:xfrm>
                  <a:off x="8520038" y="49194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22"/>
                <p:cNvSpPr/>
                <p:nvPr/>
              </p:nvSpPr>
              <p:spPr>
                <a:xfrm>
                  <a:off x="851181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0" name="Google Shape;7050;p22"/>
              <p:cNvGrpSpPr/>
              <p:nvPr/>
            </p:nvGrpSpPr>
            <p:grpSpPr>
              <a:xfrm>
                <a:off x="8658690" y="206"/>
                <a:ext cx="53414" cy="5143474"/>
                <a:chOff x="8712171" y="206"/>
                <a:chExt cx="53414" cy="5143474"/>
              </a:xfrm>
            </p:grpSpPr>
            <p:sp>
              <p:nvSpPr>
                <p:cNvPr id="7051" name="Google Shape;7051;p22"/>
                <p:cNvSpPr/>
                <p:nvPr/>
              </p:nvSpPr>
              <p:spPr>
                <a:xfrm>
                  <a:off x="8720398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22"/>
                <p:cNvSpPr/>
                <p:nvPr/>
              </p:nvSpPr>
              <p:spPr>
                <a:xfrm>
                  <a:off x="8720398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22"/>
                <p:cNvSpPr/>
                <p:nvPr/>
              </p:nvSpPr>
              <p:spPr>
                <a:xfrm>
                  <a:off x="8720398" y="28957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22"/>
                <p:cNvSpPr/>
                <p:nvPr/>
              </p:nvSpPr>
              <p:spPr>
                <a:xfrm>
                  <a:off x="871217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1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22"/>
                <p:cNvSpPr/>
                <p:nvPr/>
              </p:nvSpPr>
              <p:spPr>
                <a:xfrm>
                  <a:off x="871217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22"/>
                <p:cNvSpPr/>
                <p:nvPr/>
              </p:nvSpPr>
              <p:spPr>
                <a:xfrm>
                  <a:off x="8720398" y="72308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22"/>
                <p:cNvSpPr/>
                <p:nvPr/>
              </p:nvSpPr>
              <p:spPr>
                <a:xfrm>
                  <a:off x="871217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22"/>
                <p:cNvSpPr/>
                <p:nvPr/>
              </p:nvSpPr>
              <p:spPr>
                <a:xfrm>
                  <a:off x="8720398" y="101244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22"/>
                <p:cNvSpPr/>
                <p:nvPr/>
              </p:nvSpPr>
              <p:spPr>
                <a:xfrm>
                  <a:off x="871217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22"/>
                <p:cNvSpPr/>
                <p:nvPr/>
              </p:nvSpPr>
              <p:spPr>
                <a:xfrm>
                  <a:off x="871217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22"/>
                <p:cNvSpPr/>
                <p:nvPr/>
              </p:nvSpPr>
              <p:spPr>
                <a:xfrm>
                  <a:off x="8720398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22"/>
                <p:cNvSpPr/>
                <p:nvPr/>
              </p:nvSpPr>
              <p:spPr>
                <a:xfrm>
                  <a:off x="8720398" y="159117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22"/>
                <p:cNvSpPr/>
                <p:nvPr/>
              </p:nvSpPr>
              <p:spPr>
                <a:xfrm>
                  <a:off x="8720398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22"/>
                <p:cNvSpPr/>
                <p:nvPr/>
              </p:nvSpPr>
              <p:spPr>
                <a:xfrm>
                  <a:off x="871217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22"/>
                <p:cNvSpPr/>
                <p:nvPr/>
              </p:nvSpPr>
              <p:spPr>
                <a:xfrm>
                  <a:off x="8720398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22"/>
                <p:cNvSpPr/>
                <p:nvPr/>
              </p:nvSpPr>
              <p:spPr>
                <a:xfrm>
                  <a:off x="8720398" y="217002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22"/>
                <p:cNvSpPr/>
                <p:nvPr/>
              </p:nvSpPr>
              <p:spPr>
                <a:xfrm>
                  <a:off x="871217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22"/>
                <p:cNvSpPr/>
                <p:nvPr/>
              </p:nvSpPr>
              <p:spPr>
                <a:xfrm>
                  <a:off x="8720398" y="245939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22"/>
                <p:cNvSpPr/>
                <p:nvPr/>
              </p:nvSpPr>
              <p:spPr>
                <a:xfrm>
                  <a:off x="871217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22"/>
                <p:cNvSpPr/>
                <p:nvPr/>
              </p:nvSpPr>
              <p:spPr>
                <a:xfrm>
                  <a:off x="8720398" y="274875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22"/>
                <p:cNvSpPr/>
                <p:nvPr/>
              </p:nvSpPr>
              <p:spPr>
                <a:xfrm>
                  <a:off x="871217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22"/>
                <p:cNvSpPr/>
                <p:nvPr/>
              </p:nvSpPr>
              <p:spPr>
                <a:xfrm>
                  <a:off x="8720398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22"/>
                <p:cNvSpPr/>
                <p:nvPr/>
              </p:nvSpPr>
              <p:spPr>
                <a:xfrm>
                  <a:off x="871217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22"/>
                <p:cNvSpPr/>
                <p:nvPr/>
              </p:nvSpPr>
              <p:spPr>
                <a:xfrm>
                  <a:off x="871217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5" name="Google Shape;7075;p22"/>
                <p:cNvSpPr/>
                <p:nvPr/>
              </p:nvSpPr>
              <p:spPr>
                <a:xfrm>
                  <a:off x="8720398" y="347258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6" name="Google Shape;7076;p22"/>
                <p:cNvSpPr/>
                <p:nvPr/>
              </p:nvSpPr>
              <p:spPr>
                <a:xfrm>
                  <a:off x="871217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7" name="Google Shape;7077;p22"/>
                <p:cNvSpPr/>
                <p:nvPr/>
              </p:nvSpPr>
              <p:spPr>
                <a:xfrm>
                  <a:off x="871217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8" name="Google Shape;7078;p22"/>
                <p:cNvSpPr/>
                <p:nvPr/>
              </p:nvSpPr>
              <p:spPr>
                <a:xfrm>
                  <a:off x="871217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9" name="Google Shape;7079;p22"/>
                <p:cNvSpPr/>
                <p:nvPr/>
              </p:nvSpPr>
              <p:spPr>
                <a:xfrm>
                  <a:off x="8720398" y="40513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0" name="Google Shape;7080;p22"/>
                <p:cNvSpPr/>
                <p:nvPr/>
              </p:nvSpPr>
              <p:spPr>
                <a:xfrm>
                  <a:off x="8720398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1" name="Google Shape;7081;p22"/>
                <p:cNvSpPr/>
                <p:nvPr/>
              </p:nvSpPr>
              <p:spPr>
                <a:xfrm>
                  <a:off x="8720398" y="43406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2" name="Google Shape;7082;p22"/>
                <p:cNvSpPr/>
                <p:nvPr/>
              </p:nvSpPr>
              <p:spPr>
                <a:xfrm>
                  <a:off x="871217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3" name="Google Shape;7083;p22"/>
                <p:cNvSpPr/>
                <p:nvPr/>
              </p:nvSpPr>
              <p:spPr>
                <a:xfrm>
                  <a:off x="8720398" y="46300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4" name="Google Shape;7084;p22"/>
                <p:cNvSpPr/>
                <p:nvPr/>
              </p:nvSpPr>
              <p:spPr>
                <a:xfrm>
                  <a:off x="871217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5" name="Google Shape;7085;p22"/>
                <p:cNvSpPr/>
                <p:nvPr/>
              </p:nvSpPr>
              <p:spPr>
                <a:xfrm>
                  <a:off x="8720398" y="49194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6" name="Google Shape;7086;p22"/>
                <p:cNvSpPr/>
                <p:nvPr/>
              </p:nvSpPr>
              <p:spPr>
                <a:xfrm>
                  <a:off x="871217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7" name="Google Shape;7087;p22"/>
              <p:cNvGrpSpPr/>
              <p:nvPr/>
            </p:nvGrpSpPr>
            <p:grpSpPr>
              <a:xfrm>
                <a:off x="8924151" y="206"/>
                <a:ext cx="52460" cy="4852321"/>
                <a:chOff x="8855639" y="206"/>
                <a:chExt cx="52460" cy="4852321"/>
              </a:xfrm>
            </p:grpSpPr>
            <p:sp>
              <p:nvSpPr>
                <p:cNvPr id="7088" name="Google Shape;7088;p22"/>
                <p:cNvSpPr/>
                <p:nvPr/>
              </p:nvSpPr>
              <p:spPr>
                <a:xfrm>
                  <a:off x="8863032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9" name="Google Shape;7089;p22"/>
                <p:cNvSpPr/>
                <p:nvPr/>
              </p:nvSpPr>
              <p:spPr>
                <a:xfrm>
                  <a:off x="8863032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0" name="Google Shape;7090;p22"/>
                <p:cNvSpPr/>
                <p:nvPr/>
              </p:nvSpPr>
              <p:spPr>
                <a:xfrm>
                  <a:off x="8863032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1" name="Google Shape;7091;p22"/>
                <p:cNvSpPr/>
                <p:nvPr/>
              </p:nvSpPr>
              <p:spPr>
                <a:xfrm>
                  <a:off x="8863032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2" name="Google Shape;7092;p22"/>
                <p:cNvSpPr/>
                <p:nvPr/>
              </p:nvSpPr>
              <p:spPr>
                <a:xfrm>
                  <a:off x="885563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3" name="Google Shape;7093;p22"/>
                <p:cNvSpPr/>
                <p:nvPr/>
              </p:nvSpPr>
              <p:spPr>
                <a:xfrm>
                  <a:off x="885563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4" name="Google Shape;7094;p22"/>
                <p:cNvSpPr/>
                <p:nvPr/>
              </p:nvSpPr>
              <p:spPr>
                <a:xfrm>
                  <a:off x="8863032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5" name="Google Shape;7095;p22"/>
                <p:cNvSpPr/>
                <p:nvPr/>
              </p:nvSpPr>
              <p:spPr>
                <a:xfrm>
                  <a:off x="885563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6" name="Google Shape;7096;p22"/>
                <p:cNvSpPr/>
                <p:nvPr/>
              </p:nvSpPr>
              <p:spPr>
                <a:xfrm>
                  <a:off x="8863032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7" name="Google Shape;7097;p22"/>
                <p:cNvSpPr/>
                <p:nvPr/>
              </p:nvSpPr>
              <p:spPr>
                <a:xfrm>
                  <a:off x="885563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8" name="Google Shape;7098;p22"/>
                <p:cNvSpPr/>
                <p:nvPr/>
              </p:nvSpPr>
              <p:spPr>
                <a:xfrm>
                  <a:off x="8863032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9" name="Google Shape;7099;p22"/>
                <p:cNvSpPr/>
                <p:nvPr/>
              </p:nvSpPr>
              <p:spPr>
                <a:xfrm>
                  <a:off x="885563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0" name="Google Shape;7100;p22"/>
                <p:cNvSpPr/>
                <p:nvPr/>
              </p:nvSpPr>
              <p:spPr>
                <a:xfrm>
                  <a:off x="8863032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1" name="Google Shape;7101;p22"/>
                <p:cNvSpPr/>
                <p:nvPr/>
              </p:nvSpPr>
              <p:spPr>
                <a:xfrm>
                  <a:off x="885563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2" name="Google Shape;7102;p22"/>
                <p:cNvSpPr/>
                <p:nvPr/>
              </p:nvSpPr>
              <p:spPr>
                <a:xfrm>
                  <a:off x="8863032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3" name="Google Shape;7103;p22"/>
                <p:cNvSpPr/>
                <p:nvPr/>
              </p:nvSpPr>
              <p:spPr>
                <a:xfrm>
                  <a:off x="8863032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4" name="Google Shape;7104;p22"/>
                <p:cNvSpPr/>
                <p:nvPr/>
              </p:nvSpPr>
              <p:spPr>
                <a:xfrm>
                  <a:off x="885563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5" name="Google Shape;7105;p22"/>
                <p:cNvSpPr/>
                <p:nvPr/>
              </p:nvSpPr>
              <p:spPr>
                <a:xfrm>
                  <a:off x="885563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6" name="Google Shape;7106;p22"/>
                <p:cNvSpPr/>
                <p:nvPr/>
              </p:nvSpPr>
              <p:spPr>
                <a:xfrm>
                  <a:off x="8863032" y="260449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7" name="Google Shape;7107;p22"/>
                <p:cNvSpPr/>
                <p:nvPr/>
              </p:nvSpPr>
              <p:spPr>
                <a:xfrm>
                  <a:off x="8855639" y="274780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8" name="Google Shape;7108;p22"/>
                <p:cNvSpPr/>
                <p:nvPr/>
              </p:nvSpPr>
              <p:spPr>
                <a:xfrm>
                  <a:off x="8863032" y="289385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9" name="Google Shape;7109;p22"/>
                <p:cNvSpPr/>
                <p:nvPr/>
              </p:nvSpPr>
              <p:spPr>
                <a:xfrm>
                  <a:off x="8863032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0" name="Google Shape;7110;p22"/>
                <p:cNvSpPr/>
                <p:nvPr/>
              </p:nvSpPr>
              <p:spPr>
                <a:xfrm>
                  <a:off x="8855639" y="3181315"/>
                  <a:ext cx="52460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1" name="Google Shape;7111;p22"/>
                <p:cNvSpPr/>
                <p:nvPr/>
              </p:nvSpPr>
              <p:spPr>
                <a:xfrm>
                  <a:off x="8855639" y="332653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2" name="Google Shape;7112;p22"/>
                <p:cNvSpPr/>
                <p:nvPr/>
              </p:nvSpPr>
              <p:spPr>
                <a:xfrm>
                  <a:off x="8855639" y="347080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3" name="Google Shape;7113;p22"/>
                <p:cNvSpPr/>
                <p:nvPr/>
              </p:nvSpPr>
              <p:spPr>
                <a:xfrm>
                  <a:off x="8863032" y="361685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4" name="Google Shape;7114;p22"/>
                <p:cNvSpPr/>
                <p:nvPr/>
              </p:nvSpPr>
              <p:spPr>
                <a:xfrm>
                  <a:off x="8863032" y="37619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5" name="Google Shape;7115;p22"/>
                <p:cNvSpPr/>
                <p:nvPr/>
              </p:nvSpPr>
              <p:spPr>
                <a:xfrm>
                  <a:off x="8863032" y="390621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6" name="Google Shape;7116;p22"/>
                <p:cNvSpPr/>
                <p:nvPr/>
              </p:nvSpPr>
              <p:spPr>
                <a:xfrm>
                  <a:off x="8855639" y="404953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7" name="Google Shape;7117;p22"/>
                <p:cNvSpPr/>
                <p:nvPr/>
              </p:nvSpPr>
              <p:spPr>
                <a:xfrm>
                  <a:off x="8863032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8" name="Google Shape;7118;p22"/>
                <p:cNvSpPr/>
                <p:nvPr/>
              </p:nvSpPr>
              <p:spPr>
                <a:xfrm>
                  <a:off x="8855639" y="433889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9" name="Google Shape;7119;p22"/>
                <p:cNvSpPr/>
                <p:nvPr/>
              </p:nvSpPr>
              <p:spPr>
                <a:xfrm>
                  <a:off x="8863032" y="44849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0" name="Google Shape;7120;p22"/>
                <p:cNvSpPr/>
                <p:nvPr/>
              </p:nvSpPr>
              <p:spPr>
                <a:xfrm>
                  <a:off x="8855639" y="462826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1" name="Google Shape;7121;p22"/>
                <p:cNvSpPr/>
                <p:nvPr/>
              </p:nvSpPr>
              <p:spPr>
                <a:xfrm>
                  <a:off x="8863032" y="47743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22" name="Google Shape;7122;p22"/>
              <p:cNvSpPr/>
              <p:nvPr/>
            </p:nvSpPr>
            <p:spPr>
              <a:xfrm>
                <a:off x="813611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2"/>
              <p:cNvSpPr/>
              <p:nvPr/>
            </p:nvSpPr>
            <p:spPr>
              <a:xfrm>
                <a:off x="813611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2"/>
              <p:cNvSpPr/>
              <p:nvPr/>
            </p:nvSpPr>
            <p:spPr>
              <a:xfrm>
                <a:off x="8136113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2"/>
              <p:cNvSpPr/>
              <p:nvPr/>
            </p:nvSpPr>
            <p:spPr>
              <a:xfrm>
                <a:off x="8136113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2"/>
              <p:cNvSpPr/>
              <p:nvPr/>
            </p:nvSpPr>
            <p:spPr>
              <a:xfrm>
                <a:off x="8128721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2"/>
              <p:cNvSpPr/>
              <p:nvPr/>
            </p:nvSpPr>
            <p:spPr>
              <a:xfrm>
                <a:off x="8128721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2"/>
              <p:cNvSpPr/>
              <p:nvPr/>
            </p:nvSpPr>
            <p:spPr>
              <a:xfrm>
                <a:off x="8136113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2"/>
              <p:cNvSpPr/>
              <p:nvPr/>
            </p:nvSpPr>
            <p:spPr>
              <a:xfrm>
                <a:off x="8128721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30" name="Google Shape;7130;p22"/>
            <p:cNvGrpSpPr/>
            <p:nvPr/>
          </p:nvGrpSpPr>
          <p:grpSpPr>
            <a:xfrm>
              <a:off x="91189" y="206"/>
              <a:ext cx="849678" cy="5143474"/>
              <a:chOff x="91189" y="206"/>
              <a:chExt cx="849678" cy="5143474"/>
            </a:xfrm>
          </p:grpSpPr>
          <p:grpSp>
            <p:nvGrpSpPr>
              <p:cNvPr id="7131" name="Google Shape;7131;p22"/>
              <p:cNvGrpSpPr/>
              <p:nvPr/>
            </p:nvGrpSpPr>
            <p:grpSpPr>
              <a:xfrm>
                <a:off x="356650" y="206"/>
                <a:ext cx="53295" cy="5143474"/>
                <a:chOff x="578867" y="206"/>
                <a:chExt cx="53295" cy="5143474"/>
              </a:xfrm>
            </p:grpSpPr>
            <p:sp>
              <p:nvSpPr>
                <p:cNvPr id="7132" name="Google Shape;7132;p22"/>
                <p:cNvSpPr/>
                <p:nvPr/>
              </p:nvSpPr>
              <p:spPr>
                <a:xfrm>
                  <a:off x="587093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3" name="Google Shape;7133;p22"/>
                <p:cNvSpPr/>
                <p:nvPr/>
              </p:nvSpPr>
              <p:spPr>
                <a:xfrm>
                  <a:off x="587093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4" name="Google Shape;7134;p22"/>
                <p:cNvSpPr/>
                <p:nvPr/>
              </p:nvSpPr>
              <p:spPr>
                <a:xfrm>
                  <a:off x="587093" y="28957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5" name="Google Shape;7135;p22"/>
                <p:cNvSpPr/>
                <p:nvPr/>
              </p:nvSpPr>
              <p:spPr>
                <a:xfrm>
                  <a:off x="578867" y="432883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6" name="Google Shape;7136;p22"/>
                <p:cNvSpPr/>
                <p:nvPr/>
              </p:nvSpPr>
              <p:spPr>
                <a:xfrm>
                  <a:off x="578867" y="57702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7" name="Google Shape;7137;p22"/>
                <p:cNvSpPr/>
                <p:nvPr/>
              </p:nvSpPr>
              <p:spPr>
                <a:xfrm>
                  <a:off x="587093" y="72308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8" name="Google Shape;7138;p22"/>
                <p:cNvSpPr/>
                <p:nvPr/>
              </p:nvSpPr>
              <p:spPr>
                <a:xfrm>
                  <a:off x="578867" y="86639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9" name="Google Shape;7139;p22"/>
                <p:cNvSpPr/>
                <p:nvPr/>
              </p:nvSpPr>
              <p:spPr>
                <a:xfrm>
                  <a:off x="587093" y="101244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0" name="Google Shape;7140;p22"/>
                <p:cNvSpPr/>
                <p:nvPr/>
              </p:nvSpPr>
              <p:spPr>
                <a:xfrm>
                  <a:off x="578867" y="115575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63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1" name="Google Shape;7141;p22"/>
                <p:cNvSpPr/>
                <p:nvPr/>
              </p:nvSpPr>
              <p:spPr>
                <a:xfrm>
                  <a:off x="578867" y="130097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2" name="Google Shape;7142;p22"/>
                <p:cNvSpPr/>
                <p:nvPr/>
              </p:nvSpPr>
              <p:spPr>
                <a:xfrm>
                  <a:off x="587093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3" name="Google Shape;7143;p22"/>
                <p:cNvSpPr/>
                <p:nvPr/>
              </p:nvSpPr>
              <p:spPr>
                <a:xfrm>
                  <a:off x="587093" y="159117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4" name="Google Shape;7144;p22"/>
                <p:cNvSpPr/>
                <p:nvPr/>
              </p:nvSpPr>
              <p:spPr>
                <a:xfrm>
                  <a:off x="587093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5" name="Google Shape;7145;p22"/>
                <p:cNvSpPr/>
                <p:nvPr/>
              </p:nvSpPr>
              <p:spPr>
                <a:xfrm>
                  <a:off x="578867" y="187970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6" name="Google Shape;7146;p22"/>
                <p:cNvSpPr/>
                <p:nvPr/>
              </p:nvSpPr>
              <p:spPr>
                <a:xfrm>
                  <a:off x="587093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7" name="Google Shape;7147;p22"/>
                <p:cNvSpPr/>
                <p:nvPr/>
              </p:nvSpPr>
              <p:spPr>
                <a:xfrm>
                  <a:off x="587093" y="217002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8" name="Google Shape;7148;p22"/>
                <p:cNvSpPr/>
                <p:nvPr/>
              </p:nvSpPr>
              <p:spPr>
                <a:xfrm>
                  <a:off x="578867" y="231322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9" name="Google Shape;7149;p22"/>
                <p:cNvSpPr/>
                <p:nvPr/>
              </p:nvSpPr>
              <p:spPr>
                <a:xfrm>
                  <a:off x="587093" y="245939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0" name="Google Shape;7150;p22"/>
                <p:cNvSpPr/>
                <p:nvPr/>
              </p:nvSpPr>
              <p:spPr>
                <a:xfrm>
                  <a:off x="578867" y="260270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1" name="Google Shape;7151;p22"/>
                <p:cNvSpPr/>
                <p:nvPr/>
              </p:nvSpPr>
              <p:spPr>
                <a:xfrm>
                  <a:off x="587093" y="274875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2" name="Google Shape;7152;p22"/>
                <p:cNvSpPr/>
                <p:nvPr/>
              </p:nvSpPr>
              <p:spPr>
                <a:xfrm>
                  <a:off x="578867" y="289206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3" name="Google Shape;7153;p22"/>
                <p:cNvSpPr/>
                <p:nvPr/>
              </p:nvSpPr>
              <p:spPr>
                <a:xfrm>
                  <a:off x="587093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4" name="Google Shape;7154;p22"/>
                <p:cNvSpPr/>
                <p:nvPr/>
              </p:nvSpPr>
              <p:spPr>
                <a:xfrm>
                  <a:off x="578867" y="31814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5" name="Google Shape;7155;p22"/>
                <p:cNvSpPr/>
                <p:nvPr/>
              </p:nvSpPr>
              <p:spPr>
                <a:xfrm>
                  <a:off x="578867" y="33265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6" name="Google Shape;7156;p22"/>
                <p:cNvSpPr/>
                <p:nvPr/>
              </p:nvSpPr>
              <p:spPr>
                <a:xfrm>
                  <a:off x="587093" y="347258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7" name="Google Shape;7157;p22"/>
                <p:cNvSpPr/>
                <p:nvPr/>
              </p:nvSpPr>
              <p:spPr>
                <a:xfrm>
                  <a:off x="578867" y="361590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8" name="Google Shape;7158;p22"/>
                <p:cNvSpPr/>
                <p:nvPr/>
              </p:nvSpPr>
              <p:spPr>
                <a:xfrm>
                  <a:off x="578867" y="37601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9" name="Google Shape;7159;p22"/>
                <p:cNvSpPr/>
                <p:nvPr/>
              </p:nvSpPr>
              <p:spPr>
                <a:xfrm>
                  <a:off x="578867" y="39052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0" name="Google Shape;7160;p22"/>
                <p:cNvSpPr/>
                <p:nvPr/>
              </p:nvSpPr>
              <p:spPr>
                <a:xfrm>
                  <a:off x="587093" y="40513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1" name="Google Shape;7161;p22"/>
                <p:cNvSpPr/>
                <p:nvPr/>
              </p:nvSpPr>
              <p:spPr>
                <a:xfrm>
                  <a:off x="587093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2" name="Google Shape;7162;p22"/>
                <p:cNvSpPr/>
                <p:nvPr/>
              </p:nvSpPr>
              <p:spPr>
                <a:xfrm>
                  <a:off x="587093" y="43406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3" name="Google Shape;7163;p22"/>
                <p:cNvSpPr/>
                <p:nvPr/>
              </p:nvSpPr>
              <p:spPr>
                <a:xfrm>
                  <a:off x="578867" y="448399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22"/>
                <p:cNvSpPr/>
                <p:nvPr/>
              </p:nvSpPr>
              <p:spPr>
                <a:xfrm>
                  <a:off x="587093" y="46300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22"/>
                <p:cNvSpPr/>
                <p:nvPr/>
              </p:nvSpPr>
              <p:spPr>
                <a:xfrm>
                  <a:off x="578867" y="477336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22"/>
                <p:cNvSpPr/>
                <p:nvPr/>
              </p:nvSpPr>
              <p:spPr>
                <a:xfrm>
                  <a:off x="587093" y="49194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22"/>
                <p:cNvSpPr/>
                <p:nvPr/>
              </p:nvSpPr>
              <p:spPr>
                <a:xfrm>
                  <a:off x="578867" y="506272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68" name="Google Shape;7168;p22"/>
              <p:cNvGrpSpPr/>
              <p:nvPr/>
            </p:nvGrpSpPr>
            <p:grpSpPr>
              <a:xfrm>
                <a:off x="91189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7169" name="Google Shape;7169;p22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0" name="Google Shape;7170;p22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1" name="Google Shape;7171;p22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2" name="Google Shape;7172;p22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3" name="Google Shape;7173;p22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4" name="Google Shape;7174;p22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5" name="Google Shape;7175;p22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6" name="Google Shape;7176;p22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7" name="Google Shape;7177;p22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8" name="Google Shape;7178;p22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9" name="Google Shape;7179;p22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0" name="Google Shape;7180;p22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1" name="Google Shape;7181;p22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2" name="Google Shape;7182;p22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3" name="Google Shape;7183;p22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4" name="Google Shape;7184;p22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5" name="Google Shape;7185;p22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6" name="Google Shape;7186;p22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7" name="Google Shape;7187;p22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8" name="Google Shape;7188;p22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9" name="Google Shape;7189;p22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0" name="Google Shape;7190;p22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1" name="Google Shape;7191;p22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2" name="Google Shape;7192;p22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3" name="Google Shape;7193;p22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4" name="Google Shape;7194;p22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5" name="Google Shape;7195;p22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6" name="Google Shape;7196;p22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22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22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22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22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22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22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03" name="Google Shape;7203;p22"/>
              <p:cNvGrpSpPr/>
              <p:nvPr/>
            </p:nvGrpSpPr>
            <p:grpSpPr>
              <a:xfrm>
                <a:off x="621992" y="206"/>
                <a:ext cx="53414" cy="4852321"/>
                <a:chOff x="774043" y="206"/>
                <a:chExt cx="53414" cy="4852321"/>
              </a:xfrm>
            </p:grpSpPr>
            <p:sp>
              <p:nvSpPr>
                <p:cNvPr id="7204" name="Google Shape;7204;p22"/>
                <p:cNvSpPr/>
                <p:nvPr/>
              </p:nvSpPr>
              <p:spPr>
                <a:xfrm>
                  <a:off x="782269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5" name="Google Shape;7205;p22"/>
                <p:cNvSpPr/>
                <p:nvPr/>
              </p:nvSpPr>
              <p:spPr>
                <a:xfrm>
                  <a:off x="782269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6" name="Google Shape;7206;p22"/>
                <p:cNvSpPr/>
                <p:nvPr/>
              </p:nvSpPr>
              <p:spPr>
                <a:xfrm>
                  <a:off x="782269" y="288618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7" name="Google Shape;7207;p22"/>
                <p:cNvSpPr/>
                <p:nvPr/>
              </p:nvSpPr>
              <p:spPr>
                <a:xfrm>
                  <a:off x="782269" y="4337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8" name="Google Shape;7208;p22"/>
                <p:cNvSpPr/>
                <p:nvPr/>
              </p:nvSpPr>
              <p:spPr>
                <a:xfrm>
                  <a:off x="774043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7"/>
                        <a:pt x="93" y="347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9" name="Google Shape;7209;p22"/>
                <p:cNvSpPr/>
                <p:nvPr/>
              </p:nvSpPr>
              <p:spPr>
                <a:xfrm>
                  <a:off x="774043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22"/>
                <p:cNvSpPr/>
                <p:nvPr/>
              </p:nvSpPr>
              <p:spPr>
                <a:xfrm>
                  <a:off x="782269" y="86830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22"/>
                <p:cNvSpPr/>
                <p:nvPr/>
              </p:nvSpPr>
              <p:spPr>
                <a:xfrm>
                  <a:off x="774043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9"/>
                      </a:cubicBezTo>
                      <a:cubicBezTo>
                        <a:pt x="362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7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4"/>
                        <a:pt x="0" y="347"/>
                      </a:cubicBezTo>
                      <a:cubicBezTo>
                        <a:pt x="8" y="563"/>
                        <a:pt x="93" y="686"/>
                        <a:pt x="224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22"/>
                <p:cNvSpPr/>
                <p:nvPr/>
              </p:nvSpPr>
              <p:spPr>
                <a:xfrm>
                  <a:off x="782269" y="1156713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22"/>
                <p:cNvSpPr/>
                <p:nvPr/>
              </p:nvSpPr>
              <p:spPr>
                <a:xfrm>
                  <a:off x="774043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22"/>
                <p:cNvSpPr/>
                <p:nvPr/>
              </p:nvSpPr>
              <p:spPr>
                <a:xfrm>
                  <a:off x="782269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5" name="Google Shape;7215;p22"/>
                <p:cNvSpPr/>
                <p:nvPr/>
              </p:nvSpPr>
              <p:spPr>
                <a:xfrm>
                  <a:off x="774043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6" name="Google Shape;7216;p22"/>
                <p:cNvSpPr/>
                <p:nvPr/>
              </p:nvSpPr>
              <p:spPr>
                <a:xfrm>
                  <a:off x="782269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7" name="Google Shape;7217;p22"/>
                <p:cNvSpPr/>
                <p:nvPr/>
              </p:nvSpPr>
              <p:spPr>
                <a:xfrm>
                  <a:off x="774043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8" name="Google Shape;7218;p22"/>
                <p:cNvSpPr/>
                <p:nvPr/>
              </p:nvSpPr>
              <p:spPr>
                <a:xfrm>
                  <a:off x="782269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9" name="Google Shape;7219;p22"/>
                <p:cNvSpPr/>
                <p:nvPr/>
              </p:nvSpPr>
              <p:spPr>
                <a:xfrm>
                  <a:off x="782269" y="216990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0" name="Google Shape;7220;p22"/>
                <p:cNvSpPr/>
                <p:nvPr/>
              </p:nvSpPr>
              <p:spPr>
                <a:xfrm>
                  <a:off x="774043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1" name="Google Shape;7221;p22"/>
                <p:cNvSpPr/>
                <p:nvPr/>
              </p:nvSpPr>
              <p:spPr>
                <a:xfrm>
                  <a:off x="774043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2" name="Google Shape;7222;p22"/>
                <p:cNvSpPr/>
                <p:nvPr/>
              </p:nvSpPr>
              <p:spPr>
                <a:xfrm>
                  <a:off x="782269" y="260449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3" name="Google Shape;7223;p22"/>
                <p:cNvSpPr/>
                <p:nvPr/>
              </p:nvSpPr>
              <p:spPr>
                <a:xfrm>
                  <a:off x="774043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4" name="Google Shape;7224;p22"/>
                <p:cNvSpPr/>
                <p:nvPr/>
              </p:nvSpPr>
              <p:spPr>
                <a:xfrm>
                  <a:off x="782269" y="289385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5" name="Google Shape;7225;p22"/>
                <p:cNvSpPr/>
                <p:nvPr/>
              </p:nvSpPr>
              <p:spPr>
                <a:xfrm>
                  <a:off x="782269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6" name="Google Shape;7226;p22"/>
                <p:cNvSpPr/>
                <p:nvPr/>
              </p:nvSpPr>
              <p:spPr>
                <a:xfrm>
                  <a:off x="774043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10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7" name="Google Shape;7227;p22"/>
                <p:cNvSpPr/>
                <p:nvPr/>
              </p:nvSpPr>
              <p:spPr>
                <a:xfrm>
                  <a:off x="774043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8" name="Google Shape;7228;p22"/>
                <p:cNvSpPr/>
                <p:nvPr/>
              </p:nvSpPr>
              <p:spPr>
                <a:xfrm>
                  <a:off x="774043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9" name="Google Shape;7229;p22"/>
                <p:cNvSpPr/>
                <p:nvPr/>
              </p:nvSpPr>
              <p:spPr>
                <a:xfrm>
                  <a:off x="782269" y="361685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0" name="Google Shape;7230;p22"/>
                <p:cNvSpPr/>
                <p:nvPr/>
              </p:nvSpPr>
              <p:spPr>
                <a:xfrm>
                  <a:off x="782269" y="37619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1" name="Google Shape;7231;p22"/>
                <p:cNvSpPr/>
                <p:nvPr/>
              </p:nvSpPr>
              <p:spPr>
                <a:xfrm>
                  <a:off x="782269" y="390621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2" name="Google Shape;7232;p22"/>
                <p:cNvSpPr/>
                <p:nvPr/>
              </p:nvSpPr>
              <p:spPr>
                <a:xfrm>
                  <a:off x="774043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3" name="Google Shape;7233;p22"/>
                <p:cNvSpPr/>
                <p:nvPr/>
              </p:nvSpPr>
              <p:spPr>
                <a:xfrm>
                  <a:off x="782269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4" name="Google Shape;7234;p22"/>
                <p:cNvSpPr/>
                <p:nvPr/>
              </p:nvSpPr>
              <p:spPr>
                <a:xfrm>
                  <a:off x="774043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5" name="Google Shape;7235;p22"/>
                <p:cNvSpPr/>
                <p:nvPr/>
              </p:nvSpPr>
              <p:spPr>
                <a:xfrm>
                  <a:off x="782269" y="44849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6" name="Google Shape;7236;p22"/>
                <p:cNvSpPr/>
                <p:nvPr/>
              </p:nvSpPr>
              <p:spPr>
                <a:xfrm>
                  <a:off x="774043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7" name="Google Shape;7237;p22"/>
                <p:cNvSpPr/>
                <p:nvPr/>
              </p:nvSpPr>
              <p:spPr>
                <a:xfrm>
                  <a:off x="782269" y="47743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38" name="Google Shape;7238;p22"/>
              <p:cNvSpPr/>
              <p:nvPr/>
            </p:nvSpPr>
            <p:spPr>
              <a:xfrm>
                <a:off x="895799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2"/>
              <p:cNvSpPr/>
              <p:nvPr/>
            </p:nvSpPr>
            <p:spPr>
              <a:xfrm>
                <a:off x="895799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2"/>
              <p:cNvSpPr/>
              <p:nvPr/>
            </p:nvSpPr>
            <p:spPr>
              <a:xfrm>
                <a:off x="895799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2"/>
              <p:cNvSpPr/>
              <p:nvPr/>
            </p:nvSpPr>
            <p:spPr>
              <a:xfrm>
                <a:off x="887453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40" y="609"/>
                      <a:pt x="86" y="509"/>
                      <a:pt x="86" y="339"/>
                    </a:cubicBezTo>
                    <a:cubicBezTo>
                      <a:pt x="86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93" y="678"/>
                      <a:pt x="217" y="678"/>
                    </a:cubicBezTo>
                    <a:cubicBezTo>
                      <a:pt x="363" y="678"/>
                      <a:pt x="448" y="555"/>
                      <a:pt x="448" y="331"/>
                    </a:cubicBezTo>
                    <a:cubicBezTo>
                      <a:pt x="448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2"/>
              <p:cNvSpPr/>
              <p:nvPr/>
            </p:nvSpPr>
            <p:spPr>
              <a:xfrm>
                <a:off x="887453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40" y="610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2"/>
              <p:cNvSpPr/>
              <p:nvPr/>
            </p:nvSpPr>
            <p:spPr>
              <a:xfrm>
                <a:off x="895799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2"/>
              <p:cNvSpPr/>
              <p:nvPr/>
            </p:nvSpPr>
            <p:spPr>
              <a:xfrm>
                <a:off x="887453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40" y="617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2"/>
              <p:cNvSpPr/>
              <p:nvPr/>
            </p:nvSpPr>
            <p:spPr>
              <a:xfrm>
                <a:off x="895799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46" name="Google Shape;7246;p22"/>
          <p:cNvSpPr txBox="1">
            <a:spLocks noGrp="1"/>
          </p:cNvSpPr>
          <p:nvPr>
            <p:ph type="title" hasCustomPrompt="1"/>
          </p:nvPr>
        </p:nvSpPr>
        <p:spPr>
          <a:xfrm>
            <a:off x="2090740" y="1274850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7" name="Google Shape;7247;p22"/>
          <p:cNvSpPr txBox="1">
            <a:spLocks noGrp="1"/>
          </p:cNvSpPr>
          <p:nvPr>
            <p:ph type="subTitle" idx="1"/>
          </p:nvPr>
        </p:nvSpPr>
        <p:spPr>
          <a:xfrm>
            <a:off x="1477840" y="1752842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48" name="Google Shape;7248;p22"/>
          <p:cNvSpPr txBox="1">
            <a:spLocks noGrp="1"/>
          </p:cNvSpPr>
          <p:nvPr>
            <p:ph type="subTitle" idx="2"/>
          </p:nvPr>
        </p:nvSpPr>
        <p:spPr>
          <a:xfrm>
            <a:off x="1477840" y="2199733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49" name="Google Shape;7249;p22"/>
          <p:cNvSpPr txBox="1">
            <a:spLocks noGrp="1"/>
          </p:cNvSpPr>
          <p:nvPr>
            <p:ph type="title" idx="3" hasCustomPrompt="1"/>
          </p:nvPr>
        </p:nvSpPr>
        <p:spPr>
          <a:xfrm>
            <a:off x="5941160" y="1274850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0" name="Google Shape;7250;p22"/>
          <p:cNvSpPr txBox="1">
            <a:spLocks noGrp="1"/>
          </p:cNvSpPr>
          <p:nvPr>
            <p:ph type="subTitle" idx="4"/>
          </p:nvPr>
        </p:nvSpPr>
        <p:spPr>
          <a:xfrm>
            <a:off x="5328260" y="1752842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1" name="Google Shape;7251;p22"/>
          <p:cNvSpPr txBox="1">
            <a:spLocks noGrp="1"/>
          </p:cNvSpPr>
          <p:nvPr>
            <p:ph type="subTitle" idx="5"/>
          </p:nvPr>
        </p:nvSpPr>
        <p:spPr>
          <a:xfrm>
            <a:off x="5328260" y="2199733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2" name="Google Shape;7252;p22"/>
          <p:cNvSpPr txBox="1">
            <a:spLocks noGrp="1"/>
          </p:cNvSpPr>
          <p:nvPr>
            <p:ph type="title" idx="6" hasCustomPrompt="1"/>
          </p:nvPr>
        </p:nvSpPr>
        <p:spPr>
          <a:xfrm>
            <a:off x="2090740" y="3027835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3" name="Google Shape;7253;p22"/>
          <p:cNvSpPr txBox="1">
            <a:spLocks noGrp="1"/>
          </p:cNvSpPr>
          <p:nvPr>
            <p:ph type="subTitle" idx="7"/>
          </p:nvPr>
        </p:nvSpPr>
        <p:spPr>
          <a:xfrm>
            <a:off x="1477840" y="3505837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4" name="Google Shape;7254;p22"/>
          <p:cNvSpPr txBox="1">
            <a:spLocks noGrp="1"/>
          </p:cNvSpPr>
          <p:nvPr>
            <p:ph type="subTitle" idx="8"/>
          </p:nvPr>
        </p:nvSpPr>
        <p:spPr>
          <a:xfrm>
            <a:off x="1477840" y="3952725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5" name="Google Shape;7255;p2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56" name="Google Shape;7256;p22"/>
          <p:cNvSpPr txBox="1">
            <a:spLocks noGrp="1"/>
          </p:cNvSpPr>
          <p:nvPr>
            <p:ph type="title" idx="13" hasCustomPrompt="1"/>
          </p:nvPr>
        </p:nvSpPr>
        <p:spPr>
          <a:xfrm>
            <a:off x="5941160" y="3027835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7" name="Google Shape;7257;p22"/>
          <p:cNvSpPr txBox="1">
            <a:spLocks noGrp="1"/>
          </p:cNvSpPr>
          <p:nvPr>
            <p:ph type="subTitle" idx="14"/>
          </p:nvPr>
        </p:nvSpPr>
        <p:spPr>
          <a:xfrm>
            <a:off x="5328260" y="3505837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8" name="Google Shape;7258;p22"/>
          <p:cNvSpPr txBox="1">
            <a:spLocks noGrp="1"/>
          </p:cNvSpPr>
          <p:nvPr>
            <p:ph type="subTitle" idx="15"/>
          </p:nvPr>
        </p:nvSpPr>
        <p:spPr>
          <a:xfrm>
            <a:off x="5328260" y="3952725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7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9" name="Google Shape;7959;p25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7960" name="Google Shape;7960;p25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25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25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25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25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25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25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25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25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25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25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25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25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25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25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25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25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25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25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25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25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25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25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25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25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25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25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25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25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25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25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25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25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25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25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25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25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25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25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25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25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25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25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25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25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25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25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25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25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25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0" name="Google Shape;8010;p25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grpSp>
          <p:nvGrpSpPr>
            <p:cNvPr id="8011" name="Google Shape;8011;p25"/>
            <p:cNvGrpSpPr/>
            <p:nvPr/>
          </p:nvGrpSpPr>
          <p:grpSpPr>
            <a:xfrm>
              <a:off x="565521" y="206"/>
              <a:ext cx="53295" cy="5143474"/>
              <a:chOff x="578867" y="206"/>
              <a:chExt cx="53295" cy="5143474"/>
            </a:xfrm>
          </p:grpSpPr>
          <p:sp>
            <p:nvSpPr>
              <p:cNvPr id="8012" name="Google Shape;8012;p25"/>
              <p:cNvSpPr/>
              <p:nvPr/>
            </p:nvSpPr>
            <p:spPr>
              <a:xfrm>
                <a:off x="58709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25"/>
              <p:cNvSpPr/>
              <p:nvPr/>
            </p:nvSpPr>
            <p:spPr>
              <a:xfrm>
                <a:off x="58709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25"/>
              <p:cNvSpPr/>
              <p:nvPr/>
            </p:nvSpPr>
            <p:spPr>
              <a:xfrm>
                <a:off x="587093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25"/>
              <p:cNvSpPr/>
              <p:nvPr/>
            </p:nvSpPr>
            <p:spPr>
              <a:xfrm>
                <a:off x="578867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25"/>
              <p:cNvSpPr/>
              <p:nvPr/>
            </p:nvSpPr>
            <p:spPr>
              <a:xfrm>
                <a:off x="578867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25"/>
              <p:cNvSpPr/>
              <p:nvPr/>
            </p:nvSpPr>
            <p:spPr>
              <a:xfrm>
                <a:off x="587093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25"/>
              <p:cNvSpPr/>
              <p:nvPr/>
            </p:nvSpPr>
            <p:spPr>
              <a:xfrm>
                <a:off x="578867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25"/>
              <p:cNvSpPr/>
              <p:nvPr/>
            </p:nvSpPr>
            <p:spPr>
              <a:xfrm>
                <a:off x="587093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25"/>
              <p:cNvSpPr/>
              <p:nvPr/>
            </p:nvSpPr>
            <p:spPr>
              <a:xfrm>
                <a:off x="578867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25"/>
              <p:cNvSpPr/>
              <p:nvPr/>
            </p:nvSpPr>
            <p:spPr>
              <a:xfrm>
                <a:off x="578867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25"/>
              <p:cNvSpPr/>
              <p:nvPr/>
            </p:nvSpPr>
            <p:spPr>
              <a:xfrm>
                <a:off x="587093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25"/>
              <p:cNvSpPr/>
              <p:nvPr/>
            </p:nvSpPr>
            <p:spPr>
              <a:xfrm>
                <a:off x="587093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25"/>
              <p:cNvSpPr/>
              <p:nvPr/>
            </p:nvSpPr>
            <p:spPr>
              <a:xfrm>
                <a:off x="587093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25"/>
              <p:cNvSpPr/>
              <p:nvPr/>
            </p:nvSpPr>
            <p:spPr>
              <a:xfrm>
                <a:off x="578867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25"/>
              <p:cNvSpPr/>
              <p:nvPr/>
            </p:nvSpPr>
            <p:spPr>
              <a:xfrm>
                <a:off x="587093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25"/>
              <p:cNvSpPr/>
              <p:nvPr/>
            </p:nvSpPr>
            <p:spPr>
              <a:xfrm>
                <a:off x="587093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25"/>
              <p:cNvSpPr/>
              <p:nvPr/>
            </p:nvSpPr>
            <p:spPr>
              <a:xfrm>
                <a:off x="578867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25"/>
              <p:cNvSpPr/>
              <p:nvPr/>
            </p:nvSpPr>
            <p:spPr>
              <a:xfrm>
                <a:off x="587093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25"/>
              <p:cNvSpPr/>
              <p:nvPr/>
            </p:nvSpPr>
            <p:spPr>
              <a:xfrm>
                <a:off x="578867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25"/>
              <p:cNvSpPr/>
              <p:nvPr/>
            </p:nvSpPr>
            <p:spPr>
              <a:xfrm>
                <a:off x="587093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25"/>
              <p:cNvSpPr/>
              <p:nvPr/>
            </p:nvSpPr>
            <p:spPr>
              <a:xfrm>
                <a:off x="578867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25"/>
              <p:cNvSpPr/>
              <p:nvPr/>
            </p:nvSpPr>
            <p:spPr>
              <a:xfrm>
                <a:off x="587093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25"/>
              <p:cNvSpPr/>
              <p:nvPr/>
            </p:nvSpPr>
            <p:spPr>
              <a:xfrm>
                <a:off x="578867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25"/>
              <p:cNvSpPr/>
              <p:nvPr/>
            </p:nvSpPr>
            <p:spPr>
              <a:xfrm>
                <a:off x="578867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25"/>
              <p:cNvSpPr/>
              <p:nvPr/>
            </p:nvSpPr>
            <p:spPr>
              <a:xfrm>
                <a:off x="587093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25"/>
              <p:cNvSpPr/>
              <p:nvPr/>
            </p:nvSpPr>
            <p:spPr>
              <a:xfrm>
                <a:off x="578867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25"/>
              <p:cNvSpPr/>
              <p:nvPr/>
            </p:nvSpPr>
            <p:spPr>
              <a:xfrm>
                <a:off x="578867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25"/>
              <p:cNvSpPr/>
              <p:nvPr/>
            </p:nvSpPr>
            <p:spPr>
              <a:xfrm>
                <a:off x="578867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25"/>
              <p:cNvSpPr/>
              <p:nvPr/>
            </p:nvSpPr>
            <p:spPr>
              <a:xfrm>
                <a:off x="587093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25"/>
              <p:cNvSpPr/>
              <p:nvPr/>
            </p:nvSpPr>
            <p:spPr>
              <a:xfrm>
                <a:off x="587093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25"/>
              <p:cNvSpPr/>
              <p:nvPr/>
            </p:nvSpPr>
            <p:spPr>
              <a:xfrm>
                <a:off x="587093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25"/>
              <p:cNvSpPr/>
              <p:nvPr/>
            </p:nvSpPr>
            <p:spPr>
              <a:xfrm>
                <a:off x="578867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25"/>
              <p:cNvSpPr/>
              <p:nvPr/>
            </p:nvSpPr>
            <p:spPr>
              <a:xfrm>
                <a:off x="587093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25"/>
              <p:cNvSpPr/>
              <p:nvPr/>
            </p:nvSpPr>
            <p:spPr>
              <a:xfrm>
                <a:off x="578867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25"/>
              <p:cNvSpPr/>
              <p:nvPr/>
            </p:nvSpPr>
            <p:spPr>
              <a:xfrm>
                <a:off x="587093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25"/>
              <p:cNvSpPr/>
              <p:nvPr/>
            </p:nvSpPr>
            <p:spPr>
              <a:xfrm>
                <a:off x="578867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8" name="Google Shape;8048;p25"/>
            <p:cNvGrpSpPr/>
            <p:nvPr/>
          </p:nvGrpSpPr>
          <p:grpSpPr>
            <a:xfrm>
              <a:off x="8525900" y="206"/>
              <a:ext cx="53414" cy="5143474"/>
              <a:chOff x="8511811" y="206"/>
              <a:chExt cx="53414" cy="5143474"/>
            </a:xfrm>
          </p:grpSpPr>
          <p:sp>
            <p:nvSpPr>
              <p:cNvPr id="8049" name="Google Shape;8049;p25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25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25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25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25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25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25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25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25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25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25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25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25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25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25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25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25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25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25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25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25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25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25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25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25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25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25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25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25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25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25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25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25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25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25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25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5" name="Google Shape;8085;p25"/>
            <p:cNvGrpSpPr/>
            <p:nvPr/>
          </p:nvGrpSpPr>
          <p:grpSpPr>
            <a:xfrm>
              <a:off x="8791361" y="206"/>
              <a:ext cx="53414" cy="5143474"/>
              <a:chOff x="8712171" y="206"/>
              <a:chExt cx="53414" cy="5143474"/>
            </a:xfrm>
          </p:grpSpPr>
          <p:sp>
            <p:nvSpPr>
              <p:cNvPr id="8086" name="Google Shape;8086;p25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25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25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25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25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25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25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25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25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25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25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25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25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25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25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25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25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25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25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25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25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25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25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25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25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25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25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25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25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25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25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25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25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25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25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25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2" name="Google Shape;8122;p25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8123" name="Google Shape;8123;p25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25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25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25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25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25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25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25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25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25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25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25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25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25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25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25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25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25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25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25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25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25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25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25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25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25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25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25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25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25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25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25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25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25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7" name="Google Shape;8157;p25"/>
            <p:cNvGrpSpPr/>
            <p:nvPr/>
          </p:nvGrpSpPr>
          <p:grpSpPr>
            <a:xfrm>
              <a:off x="300060" y="206"/>
              <a:ext cx="53414" cy="4852321"/>
              <a:chOff x="418506" y="206"/>
              <a:chExt cx="53414" cy="4852321"/>
            </a:xfrm>
          </p:grpSpPr>
          <p:sp>
            <p:nvSpPr>
              <p:cNvPr id="8158" name="Google Shape;8158;p25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25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25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25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25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25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25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25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25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25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25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25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25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25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25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25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25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25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25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25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25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25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25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25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25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25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25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25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25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25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25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25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25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25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92" name="Google Shape;8192;p25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25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25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25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25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25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25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9" name="Google Shape;8199;p25"/>
            <p:cNvGrpSpPr/>
            <p:nvPr/>
          </p:nvGrpSpPr>
          <p:grpSpPr>
            <a:xfrm>
              <a:off x="9056822" y="206"/>
              <a:ext cx="52460" cy="4852321"/>
              <a:chOff x="8855639" y="206"/>
              <a:chExt cx="52460" cy="4852321"/>
            </a:xfrm>
          </p:grpSpPr>
          <p:sp>
            <p:nvSpPr>
              <p:cNvPr id="8200" name="Google Shape;8200;p25"/>
              <p:cNvSpPr/>
              <p:nvPr/>
            </p:nvSpPr>
            <p:spPr>
              <a:xfrm>
                <a:off x="886303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25"/>
              <p:cNvSpPr/>
              <p:nvPr/>
            </p:nvSpPr>
            <p:spPr>
              <a:xfrm>
                <a:off x="886303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25"/>
              <p:cNvSpPr/>
              <p:nvPr/>
            </p:nvSpPr>
            <p:spPr>
              <a:xfrm>
                <a:off x="886303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25"/>
              <p:cNvSpPr/>
              <p:nvPr/>
            </p:nvSpPr>
            <p:spPr>
              <a:xfrm>
                <a:off x="886303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25"/>
              <p:cNvSpPr/>
              <p:nvPr/>
            </p:nvSpPr>
            <p:spPr>
              <a:xfrm>
                <a:off x="8855639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25"/>
              <p:cNvSpPr/>
              <p:nvPr/>
            </p:nvSpPr>
            <p:spPr>
              <a:xfrm>
                <a:off x="8855639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25"/>
              <p:cNvSpPr/>
              <p:nvPr/>
            </p:nvSpPr>
            <p:spPr>
              <a:xfrm>
                <a:off x="886303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25"/>
              <p:cNvSpPr/>
              <p:nvPr/>
            </p:nvSpPr>
            <p:spPr>
              <a:xfrm>
                <a:off x="8855639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25"/>
              <p:cNvSpPr/>
              <p:nvPr/>
            </p:nvSpPr>
            <p:spPr>
              <a:xfrm>
                <a:off x="886303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25"/>
              <p:cNvSpPr/>
              <p:nvPr/>
            </p:nvSpPr>
            <p:spPr>
              <a:xfrm>
                <a:off x="8855639" y="130097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0" name="Google Shape;8210;p25"/>
              <p:cNvSpPr/>
              <p:nvPr/>
            </p:nvSpPr>
            <p:spPr>
              <a:xfrm>
                <a:off x="886303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25"/>
              <p:cNvSpPr/>
              <p:nvPr/>
            </p:nvSpPr>
            <p:spPr>
              <a:xfrm>
                <a:off x="8855639" y="159034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25"/>
              <p:cNvSpPr/>
              <p:nvPr/>
            </p:nvSpPr>
            <p:spPr>
              <a:xfrm>
                <a:off x="886303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25"/>
              <p:cNvSpPr/>
              <p:nvPr/>
            </p:nvSpPr>
            <p:spPr>
              <a:xfrm>
                <a:off x="8855639" y="187970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25"/>
              <p:cNvSpPr/>
              <p:nvPr/>
            </p:nvSpPr>
            <p:spPr>
              <a:xfrm>
                <a:off x="886303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25"/>
              <p:cNvSpPr/>
              <p:nvPr/>
            </p:nvSpPr>
            <p:spPr>
              <a:xfrm>
                <a:off x="886303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25"/>
              <p:cNvSpPr/>
              <p:nvPr/>
            </p:nvSpPr>
            <p:spPr>
              <a:xfrm>
                <a:off x="8855639" y="231322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25"/>
              <p:cNvSpPr/>
              <p:nvPr/>
            </p:nvSpPr>
            <p:spPr>
              <a:xfrm>
                <a:off x="8855639" y="245843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25"/>
              <p:cNvSpPr/>
              <p:nvPr/>
            </p:nvSpPr>
            <p:spPr>
              <a:xfrm>
                <a:off x="886303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25"/>
              <p:cNvSpPr/>
              <p:nvPr/>
            </p:nvSpPr>
            <p:spPr>
              <a:xfrm>
                <a:off x="8855639" y="274780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25"/>
              <p:cNvSpPr/>
              <p:nvPr/>
            </p:nvSpPr>
            <p:spPr>
              <a:xfrm>
                <a:off x="886303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25"/>
              <p:cNvSpPr/>
              <p:nvPr/>
            </p:nvSpPr>
            <p:spPr>
              <a:xfrm>
                <a:off x="886303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25"/>
              <p:cNvSpPr/>
              <p:nvPr/>
            </p:nvSpPr>
            <p:spPr>
              <a:xfrm>
                <a:off x="8855639" y="3181315"/>
                <a:ext cx="5246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25"/>
              <p:cNvSpPr/>
              <p:nvPr/>
            </p:nvSpPr>
            <p:spPr>
              <a:xfrm>
                <a:off x="8855639" y="332653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25"/>
              <p:cNvSpPr/>
              <p:nvPr/>
            </p:nvSpPr>
            <p:spPr>
              <a:xfrm>
                <a:off x="8855639" y="347080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25"/>
              <p:cNvSpPr/>
              <p:nvPr/>
            </p:nvSpPr>
            <p:spPr>
              <a:xfrm>
                <a:off x="886303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25"/>
              <p:cNvSpPr/>
              <p:nvPr/>
            </p:nvSpPr>
            <p:spPr>
              <a:xfrm>
                <a:off x="886303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25"/>
              <p:cNvSpPr/>
              <p:nvPr/>
            </p:nvSpPr>
            <p:spPr>
              <a:xfrm>
                <a:off x="886303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25"/>
              <p:cNvSpPr/>
              <p:nvPr/>
            </p:nvSpPr>
            <p:spPr>
              <a:xfrm>
                <a:off x="8855639" y="404953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25"/>
              <p:cNvSpPr/>
              <p:nvPr/>
            </p:nvSpPr>
            <p:spPr>
              <a:xfrm>
                <a:off x="886303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25"/>
              <p:cNvSpPr/>
              <p:nvPr/>
            </p:nvSpPr>
            <p:spPr>
              <a:xfrm>
                <a:off x="8855639" y="433889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25"/>
              <p:cNvSpPr/>
              <p:nvPr/>
            </p:nvSpPr>
            <p:spPr>
              <a:xfrm>
                <a:off x="886303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25"/>
              <p:cNvSpPr/>
              <p:nvPr/>
            </p:nvSpPr>
            <p:spPr>
              <a:xfrm>
                <a:off x="8855639" y="462826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25"/>
              <p:cNvSpPr/>
              <p:nvPr/>
            </p:nvSpPr>
            <p:spPr>
              <a:xfrm>
                <a:off x="886303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4" name="Google Shape;8234;p25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25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25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25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25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25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25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1" name="Google Shape;8241;p25"/>
          <p:cNvSpPr txBox="1">
            <a:spLocks noGrp="1"/>
          </p:cNvSpPr>
          <p:nvPr>
            <p:ph type="body" idx="1"/>
          </p:nvPr>
        </p:nvSpPr>
        <p:spPr>
          <a:xfrm>
            <a:off x="720000" y="1401575"/>
            <a:ext cx="38520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8242" name="Google Shape;8242;p2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243" name="Google Shape;8243;p25"/>
          <p:cNvSpPr>
            <a:spLocks noGrp="1"/>
          </p:cNvSpPr>
          <p:nvPr>
            <p:ph type="pic" idx="2"/>
          </p:nvPr>
        </p:nvSpPr>
        <p:spPr>
          <a:xfrm>
            <a:off x="5268024" y="1401575"/>
            <a:ext cx="3054000" cy="305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">
    <p:spTree>
      <p:nvGrpSpPr>
        <p:cNvPr id="1" name="Shape 8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5" name="Google Shape;8245;p26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246" name="Google Shape;8246;p26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26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26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26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26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26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26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26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26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26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26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26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26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26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26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26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26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26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26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26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26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26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26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26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26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26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26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26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26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26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26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26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26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26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26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26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26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26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26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26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26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26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26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26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26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26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26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26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26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26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6" name="Google Shape;8296;p2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297" name="Google Shape;8297;p26"/>
          <p:cNvSpPr>
            <a:spLocks noGrp="1"/>
          </p:cNvSpPr>
          <p:nvPr>
            <p:ph type="pic" idx="2"/>
          </p:nvPr>
        </p:nvSpPr>
        <p:spPr>
          <a:xfrm>
            <a:off x="1034726" y="1401575"/>
            <a:ext cx="3054000" cy="3054900"/>
          </a:xfrm>
          <a:prstGeom prst="rect">
            <a:avLst/>
          </a:prstGeom>
          <a:noFill/>
          <a:ln>
            <a:noFill/>
          </a:ln>
        </p:spPr>
      </p:sp>
      <p:sp>
        <p:nvSpPr>
          <p:cNvPr id="8298" name="Google Shape;8298;p26"/>
          <p:cNvSpPr txBox="1">
            <a:spLocks noGrp="1"/>
          </p:cNvSpPr>
          <p:nvPr>
            <p:ph type="subTitle" idx="1"/>
          </p:nvPr>
        </p:nvSpPr>
        <p:spPr>
          <a:xfrm flipH="1">
            <a:off x="5100228" y="1883150"/>
            <a:ext cx="279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8299" name="Google Shape;8299;p26"/>
          <p:cNvSpPr txBox="1">
            <a:spLocks noGrp="1"/>
          </p:cNvSpPr>
          <p:nvPr>
            <p:ph type="subTitle" idx="3"/>
          </p:nvPr>
        </p:nvSpPr>
        <p:spPr>
          <a:xfrm flipH="1">
            <a:off x="5100228" y="2379321"/>
            <a:ext cx="27903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00" name="Google Shape;8300;p26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8301" name="Google Shape;8301;p26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26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26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26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26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26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26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26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26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26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26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26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26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26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26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26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26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26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19" name="Google Shape;8319;p26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8320" name="Google Shape;8320;p26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26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26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26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26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26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26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26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26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26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26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26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26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26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26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26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26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26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26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26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26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26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26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26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26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26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26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26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26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26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26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26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26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26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26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26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6" name="Google Shape;8356;p26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8357" name="Google Shape;8357;p26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26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26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26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26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26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26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26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26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26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26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26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26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26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26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26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26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26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26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26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26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26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26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26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26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26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26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26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26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26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26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26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26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26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26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26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93" name="Google Shape;8393;p26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8394" name="Google Shape;8394;p26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26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26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26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26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26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26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26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26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26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26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26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26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26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26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26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26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26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26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26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26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26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26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26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26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26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26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26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26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26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26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26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26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26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28" name="Google Shape;8428;p26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8429" name="Google Shape;8429;p26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26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26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26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26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26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26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26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26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26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26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26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26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26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26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26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26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26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26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26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26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26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26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26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26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26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26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26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26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26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26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26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26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26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63" name="Google Shape;8463;p26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26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26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26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26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26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26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26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26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26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26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26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26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26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26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26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26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26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26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26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26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26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26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26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26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26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26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26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26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26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26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26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26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26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">
    <p:spTree>
      <p:nvGrpSpPr>
        <p:cNvPr id="1" name="Shape 8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8" name="Google Shape;8498;p27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499" name="Google Shape;8499;p27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9" name="Google Shape;8549;p27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8550" name="Google Shape;8550;p27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8551" name="Google Shape;8551;p27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27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3" name="Google Shape;8553;p27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4" name="Google Shape;8554;p27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5" name="Google Shape;8555;p27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6" name="Google Shape;8556;p27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7" name="Google Shape;8557;p27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8" name="Google Shape;8558;p27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27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27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27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27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27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27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27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27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7" name="Google Shape;8567;p27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8" name="Google Shape;8568;p27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69" name="Google Shape;8569;p27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8570" name="Google Shape;8570;p27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1" name="Google Shape;8571;p27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2" name="Google Shape;8572;p27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3" name="Google Shape;8573;p27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4" name="Google Shape;8574;p27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5" name="Google Shape;8575;p27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6" name="Google Shape;8576;p27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7" name="Google Shape;8577;p27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8" name="Google Shape;8578;p27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9" name="Google Shape;8579;p27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0" name="Google Shape;8580;p27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1" name="Google Shape;8581;p27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2" name="Google Shape;8582;p27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3" name="Google Shape;8583;p27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4" name="Google Shape;8584;p27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5" name="Google Shape;8585;p27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6" name="Google Shape;8586;p27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7" name="Google Shape;8587;p27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8" name="Google Shape;8588;p27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9" name="Google Shape;8589;p27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0" name="Google Shape;8590;p27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1" name="Google Shape;8591;p27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2" name="Google Shape;8592;p27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3" name="Google Shape;8593;p27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4" name="Google Shape;8594;p27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5" name="Google Shape;8595;p27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6" name="Google Shape;8596;p27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7" name="Google Shape;8597;p27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8" name="Google Shape;8598;p27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9" name="Google Shape;8599;p27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0" name="Google Shape;8600;p27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1" name="Google Shape;8601;p27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2" name="Google Shape;8602;p27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3" name="Google Shape;8603;p27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04" name="Google Shape;8604;p27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27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27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27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27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27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27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27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2" name="Google Shape;8612;p27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8613" name="Google Shape;8613;p27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27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15" name="Google Shape;8615;p27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8616" name="Google Shape;8616;p27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8617" name="Google Shape;8617;p27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8" name="Google Shape;8618;p27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9" name="Google Shape;8619;p27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0" name="Google Shape;8620;p27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1" name="Google Shape;8621;p27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2" name="Google Shape;8622;p27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3" name="Google Shape;8623;p27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4" name="Google Shape;8624;p27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5" name="Google Shape;8625;p27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6" name="Google Shape;8626;p27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7" name="Google Shape;8627;p27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8" name="Google Shape;8628;p27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9" name="Google Shape;8629;p27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0" name="Google Shape;8630;p27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1" name="Google Shape;8631;p27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2" name="Google Shape;8632;p27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3" name="Google Shape;8633;p27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4" name="Google Shape;8634;p27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5" name="Google Shape;8635;p27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6" name="Google Shape;8636;p27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7" name="Google Shape;8637;p27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8" name="Google Shape;8638;p27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9" name="Google Shape;8639;p27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0" name="Google Shape;8640;p27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1" name="Google Shape;8641;p27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2" name="Google Shape;8642;p27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3" name="Google Shape;8643;p27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4" name="Google Shape;8644;p27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5" name="Google Shape;8645;p27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6" name="Google Shape;8646;p27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7" name="Google Shape;8647;p27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8" name="Google Shape;8648;p27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9" name="Google Shape;8649;p27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0" name="Google Shape;8650;p27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1" name="Google Shape;8651;p27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2" name="Google Shape;8652;p27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653" name="Google Shape;8653;p27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4" name="Google Shape;8654;p27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5" name="Google Shape;8655;p27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6" name="Google Shape;8656;p27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7" name="Google Shape;8657;p27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8" name="Google Shape;8658;p27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9" name="Google Shape;8659;p27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0" name="Google Shape;8660;p27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1" name="Google Shape;8661;p27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2" name="Google Shape;8662;p27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3" name="Google Shape;8663;p27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4" name="Google Shape;8664;p27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5" name="Google Shape;8665;p27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6" name="Google Shape;8666;p27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7" name="Google Shape;8667;p27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8" name="Google Shape;8668;p27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9" name="Google Shape;8669;p27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0" name="Google Shape;8670;p27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1" name="Google Shape;8671;p27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2" name="Google Shape;8672;p27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3" name="Google Shape;8673;p27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4" name="Google Shape;8674;p27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5" name="Google Shape;8675;p27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6" name="Google Shape;8676;p27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677" name="Google Shape;8677;p2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678" name="Google Shape;8678;p27"/>
          <p:cNvSpPr>
            <a:spLocks noGrp="1"/>
          </p:cNvSpPr>
          <p:nvPr>
            <p:ph type="pic" idx="2"/>
          </p:nvPr>
        </p:nvSpPr>
        <p:spPr>
          <a:xfrm>
            <a:off x="5055274" y="1401575"/>
            <a:ext cx="3054000" cy="3054900"/>
          </a:xfrm>
          <a:prstGeom prst="rect">
            <a:avLst/>
          </a:prstGeom>
          <a:noFill/>
          <a:ln>
            <a:noFill/>
          </a:ln>
        </p:spPr>
      </p:sp>
      <p:sp>
        <p:nvSpPr>
          <p:cNvPr id="8679" name="Google Shape;8679;p27"/>
          <p:cNvSpPr txBox="1">
            <a:spLocks noGrp="1"/>
          </p:cNvSpPr>
          <p:nvPr>
            <p:ph type="subTitle" idx="1"/>
          </p:nvPr>
        </p:nvSpPr>
        <p:spPr>
          <a:xfrm>
            <a:off x="1243619" y="1883150"/>
            <a:ext cx="279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8680" name="Google Shape;8680;p27"/>
          <p:cNvSpPr txBox="1">
            <a:spLocks noGrp="1"/>
          </p:cNvSpPr>
          <p:nvPr>
            <p:ph type="subTitle" idx="3"/>
          </p:nvPr>
        </p:nvSpPr>
        <p:spPr>
          <a:xfrm>
            <a:off x="1243619" y="2379321"/>
            <a:ext cx="27903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8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2" name="Google Shape;8682;p28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683" name="Google Shape;8683;p28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28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28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28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28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28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28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28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28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28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28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28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28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28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28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28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28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28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28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28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28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28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28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28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28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28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28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28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28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28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28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28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28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28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28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28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28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28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28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28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28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28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28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28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28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28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28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28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28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28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3" name="Google Shape;8733;p2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8734" name="Google Shape;8734;p28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8735" name="Google Shape;8735;p28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28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28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28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28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28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28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28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28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28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28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28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28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28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28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28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28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28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28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28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28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28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28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28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28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28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28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28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28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28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28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28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28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28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28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28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28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28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28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28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28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8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8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8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28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28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8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8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8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8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85" name="Google Shape;8785;p28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8786" name="Google Shape;8786;p28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28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28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28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28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28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28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28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28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28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28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28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28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28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28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1" name="Google Shape;8801;p28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2" name="Google Shape;8802;p28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28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28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28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28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28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28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28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0" name="Google Shape;8810;p28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1" name="Google Shape;8811;p28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28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28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28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28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28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28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28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28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0" name="Google Shape;8820;p28"/>
            <p:cNvGrpSpPr/>
            <p:nvPr/>
          </p:nvGrpSpPr>
          <p:grpSpPr>
            <a:xfrm>
              <a:off x="300060" y="206"/>
              <a:ext cx="53414" cy="4562956"/>
              <a:chOff x="418506" y="206"/>
              <a:chExt cx="53414" cy="4562956"/>
            </a:xfrm>
          </p:grpSpPr>
          <p:sp>
            <p:nvSpPr>
              <p:cNvPr id="8821" name="Google Shape;8821;p28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28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28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28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28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28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28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28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28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28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28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28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28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28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28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28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7" name="Google Shape;8837;p28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28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28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28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28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28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28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28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28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6" name="Google Shape;8846;p28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28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28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28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28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28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28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3" name="Google Shape;8853;p28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8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8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8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8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8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8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60" name="Google Shape;8860;p28"/>
            <p:cNvGrpSpPr/>
            <p:nvPr/>
          </p:nvGrpSpPr>
          <p:grpSpPr>
            <a:xfrm>
              <a:off x="9056822" y="206"/>
              <a:ext cx="52460" cy="4852321"/>
              <a:chOff x="8855639" y="206"/>
              <a:chExt cx="52460" cy="4852321"/>
            </a:xfrm>
          </p:grpSpPr>
          <p:sp>
            <p:nvSpPr>
              <p:cNvPr id="8861" name="Google Shape;8861;p28"/>
              <p:cNvSpPr/>
              <p:nvPr/>
            </p:nvSpPr>
            <p:spPr>
              <a:xfrm>
                <a:off x="886303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28"/>
              <p:cNvSpPr/>
              <p:nvPr/>
            </p:nvSpPr>
            <p:spPr>
              <a:xfrm>
                <a:off x="886303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28"/>
              <p:cNvSpPr/>
              <p:nvPr/>
            </p:nvSpPr>
            <p:spPr>
              <a:xfrm>
                <a:off x="886303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28"/>
              <p:cNvSpPr/>
              <p:nvPr/>
            </p:nvSpPr>
            <p:spPr>
              <a:xfrm>
                <a:off x="886303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28"/>
              <p:cNvSpPr/>
              <p:nvPr/>
            </p:nvSpPr>
            <p:spPr>
              <a:xfrm>
                <a:off x="8855639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28"/>
              <p:cNvSpPr/>
              <p:nvPr/>
            </p:nvSpPr>
            <p:spPr>
              <a:xfrm>
                <a:off x="8855639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28"/>
              <p:cNvSpPr/>
              <p:nvPr/>
            </p:nvSpPr>
            <p:spPr>
              <a:xfrm>
                <a:off x="886303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28"/>
              <p:cNvSpPr/>
              <p:nvPr/>
            </p:nvSpPr>
            <p:spPr>
              <a:xfrm>
                <a:off x="8855639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28"/>
              <p:cNvSpPr/>
              <p:nvPr/>
            </p:nvSpPr>
            <p:spPr>
              <a:xfrm>
                <a:off x="886303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28"/>
              <p:cNvSpPr/>
              <p:nvPr/>
            </p:nvSpPr>
            <p:spPr>
              <a:xfrm>
                <a:off x="8855639" y="130097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28"/>
              <p:cNvSpPr/>
              <p:nvPr/>
            </p:nvSpPr>
            <p:spPr>
              <a:xfrm>
                <a:off x="886303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28"/>
              <p:cNvSpPr/>
              <p:nvPr/>
            </p:nvSpPr>
            <p:spPr>
              <a:xfrm>
                <a:off x="8855639" y="159034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28"/>
              <p:cNvSpPr/>
              <p:nvPr/>
            </p:nvSpPr>
            <p:spPr>
              <a:xfrm>
                <a:off x="886303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28"/>
              <p:cNvSpPr/>
              <p:nvPr/>
            </p:nvSpPr>
            <p:spPr>
              <a:xfrm>
                <a:off x="8855639" y="187970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28"/>
              <p:cNvSpPr/>
              <p:nvPr/>
            </p:nvSpPr>
            <p:spPr>
              <a:xfrm>
                <a:off x="886303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28"/>
              <p:cNvSpPr/>
              <p:nvPr/>
            </p:nvSpPr>
            <p:spPr>
              <a:xfrm>
                <a:off x="886303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28"/>
              <p:cNvSpPr/>
              <p:nvPr/>
            </p:nvSpPr>
            <p:spPr>
              <a:xfrm>
                <a:off x="8855639" y="231322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28"/>
              <p:cNvSpPr/>
              <p:nvPr/>
            </p:nvSpPr>
            <p:spPr>
              <a:xfrm>
                <a:off x="8855639" y="245843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28"/>
              <p:cNvSpPr/>
              <p:nvPr/>
            </p:nvSpPr>
            <p:spPr>
              <a:xfrm>
                <a:off x="886303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28"/>
              <p:cNvSpPr/>
              <p:nvPr/>
            </p:nvSpPr>
            <p:spPr>
              <a:xfrm>
                <a:off x="8855639" y="274780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28"/>
              <p:cNvSpPr/>
              <p:nvPr/>
            </p:nvSpPr>
            <p:spPr>
              <a:xfrm>
                <a:off x="886303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28"/>
              <p:cNvSpPr/>
              <p:nvPr/>
            </p:nvSpPr>
            <p:spPr>
              <a:xfrm>
                <a:off x="886303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28"/>
              <p:cNvSpPr/>
              <p:nvPr/>
            </p:nvSpPr>
            <p:spPr>
              <a:xfrm>
                <a:off x="8855639" y="3181315"/>
                <a:ext cx="5246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28"/>
              <p:cNvSpPr/>
              <p:nvPr/>
            </p:nvSpPr>
            <p:spPr>
              <a:xfrm>
                <a:off x="8855639" y="332653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28"/>
              <p:cNvSpPr/>
              <p:nvPr/>
            </p:nvSpPr>
            <p:spPr>
              <a:xfrm>
                <a:off x="8855639" y="347080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28"/>
              <p:cNvSpPr/>
              <p:nvPr/>
            </p:nvSpPr>
            <p:spPr>
              <a:xfrm>
                <a:off x="886303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28"/>
              <p:cNvSpPr/>
              <p:nvPr/>
            </p:nvSpPr>
            <p:spPr>
              <a:xfrm>
                <a:off x="886303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28"/>
              <p:cNvSpPr/>
              <p:nvPr/>
            </p:nvSpPr>
            <p:spPr>
              <a:xfrm>
                <a:off x="886303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28"/>
              <p:cNvSpPr/>
              <p:nvPr/>
            </p:nvSpPr>
            <p:spPr>
              <a:xfrm>
                <a:off x="8855639" y="404953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28"/>
              <p:cNvSpPr/>
              <p:nvPr/>
            </p:nvSpPr>
            <p:spPr>
              <a:xfrm>
                <a:off x="886303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28"/>
              <p:cNvSpPr/>
              <p:nvPr/>
            </p:nvSpPr>
            <p:spPr>
              <a:xfrm>
                <a:off x="8855639" y="433889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28"/>
              <p:cNvSpPr/>
              <p:nvPr/>
            </p:nvSpPr>
            <p:spPr>
              <a:xfrm>
                <a:off x="886303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28"/>
              <p:cNvSpPr/>
              <p:nvPr/>
            </p:nvSpPr>
            <p:spPr>
              <a:xfrm>
                <a:off x="8855639" y="462826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4" name="Google Shape;8894;p28"/>
              <p:cNvSpPr/>
              <p:nvPr/>
            </p:nvSpPr>
            <p:spPr>
              <a:xfrm>
                <a:off x="886303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95" name="Google Shape;8895;p28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8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8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8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8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8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8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02" name="Google Shape;8902;p28"/>
            <p:cNvGrpSpPr/>
            <p:nvPr/>
          </p:nvGrpSpPr>
          <p:grpSpPr>
            <a:xfrm>
              <a:off x="8791361" y="206"/>
              <a:ext cx="53414" cy="5143474"/>
              <a:chOff x="8712171" y="206"/>
              <a:chExt cx="53414" cy="5143474"/>
            </a:xfrm>
          </p:grpSpPr>
          <p:sp>
            <p:nvSpPr>
              <p:cNvPr id="8903" name="Google Shape;8903;p28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28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28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28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28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28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28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28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28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28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28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28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28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28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28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28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28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28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28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28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28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28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28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28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28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28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28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28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28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28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28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28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28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28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28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28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9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2" name="Google Shape;9212;p30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9213" name="Google Shape;9213;p30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30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30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30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30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30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30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30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30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0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0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0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0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0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30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0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0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0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0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0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0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0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0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0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0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0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0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0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30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30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0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0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0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0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0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0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0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0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0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0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0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0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0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0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0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0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0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0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0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0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3" name="Google Shape;9263;p30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9264" name="Google Shape;9264;p30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0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0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0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0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0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0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0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0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0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0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0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0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0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0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0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0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0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82" name="Google Shape;9282;p30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9283" name="Google Shape;9283;p30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30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5" name="Google Shape;9285;p30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30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30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30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30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30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1" name="Google Shape;9291;p30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2" name="Google Shape;9292;p30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3" name="Google Shape;9293;p30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4" name="Google Shape;9294;p30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5" name="Google Shape;9295;p30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6" name="Google Shape;9296;p30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7" name="Google Shape;9297;p30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30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30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30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30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30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3" name="Google Shape;9303;p30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4" name="Google Shape;9304;p30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5" name="Google Shape;9305;p30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6" name="Google Shape;9306;p30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7" name="Google Shape;9307;p30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30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9" name="Google Shape;9309;p30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0" name="Google Shape;9310;p30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30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30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30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30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5" name="Google Shape;9315;p30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6" name="Google Shape;9316;p30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30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30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19" name="Google Shape;9319;p30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9320" name="Google Shape;9320;p30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1" name="Google Shape;9321;p30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2" name="Google Shape;9322;p30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3" name="Google Shape;9323;p30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30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30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6" name="Google Shape;9326;p30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7" name="Google Shape;9327;p30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8" name="Google Shape;9328;p30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9" name="Google Shape;9329;p30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0" name="Google Shape;9330;p30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1" name="Google Shape;9331;p30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2" name="Google Shape;9332;p30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3" name="Google Shape;9333;p30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4" name="Google Shape;9334;p30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5" name="Google Shape;9335;p30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6" name="Google Shape;9336;p30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7" name="Google Shape;9337;p30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8" name="Google Shape;9338;p30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30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0" name="Google Shape;9340;p30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30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30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30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30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30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6" name="Google Shape;9346;p30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7" name="Google Shape;9347;p30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30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9" name="Google Shape;9349;p30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0" name="Google Shape;9350;p30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1" name="Google Shape;9351;p30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30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30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30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30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56" name="Google Shape;9356;p30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9357" name="Google Shape;9357;p30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30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30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30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30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30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30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30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30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30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30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30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30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30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30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30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30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30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30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30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30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30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30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30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30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30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30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30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30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30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30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30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30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30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1" name="Google Shape;9391;p30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9392" name="Google Shape;9392;p30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30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30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30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30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30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30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30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30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30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30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30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30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30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30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30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30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30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30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30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30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30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30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30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30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30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30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30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30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30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30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30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30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30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26" name="Google Shape;9426;p30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0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0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0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0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0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0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0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0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0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0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0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0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0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0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0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0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0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0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0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0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0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0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0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0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0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0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0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0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0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0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0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0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0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gradFill>
          <a:gsLst>
            <a:gs pos="0">
              <a:srgbClr val="D4F9FE"/>
            </a:gs>
            <a:gs pos="100000">
              <a:srgbClr val="59E2F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1" name="Google Shape;9461;p31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9462" name="Google Shape;9462;p31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1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1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1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1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1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1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1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1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1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1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1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1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1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1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1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1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1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1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1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1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1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1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1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1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1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1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1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1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1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1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1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1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1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1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1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1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1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1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1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1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1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1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1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1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1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1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1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1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1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5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253" name="Google Shape;1253;p5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1304" name="Google Shape;1304;p5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2" name="Google Shape;1322;p5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1323" name="Google Shape;1323;p5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5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1360" name="Google Shape;1360;p5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5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1397" name="Google Shape;1397;p5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1432" name="Google Shape;1432;p5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5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5"/>
          <p:cNvSpPr txBox="1">
            <a:spLocks noGrp="1"/>
          </p:cNvSpPr>
          <p:nvPr>
            <p:ph type="subTitle" idx="1"/>
          </p:nvPr>
        </p:nvSpPr>
        <p:spPr>
          <a:xfrm>
            <a:off x="823525" y="2486050"/>
            <a:ext cx="2514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1501" name="Google Shape;1501;p5"/>
          <p:cNvSpPr txBox="1">
            <a:spLocks noGrp="1"/>
          </p:cNvSpPr>
          <p:nvPr>
            <p:ph type="subTitle" idx="2"/>
          </p:nvPr>
        </p:nvSpPr>
        <p:spPr>
          <a:xfrm>
            <a:off x="823525" y="2968128"/>
            <a:ext cx="25146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5"/>
          <p:cNvSpPr txBox="1">
            <a:spLocks noGrp="1"/>
          </p:cNvSpPr>
          <p:nvPr>
            <p:ph type="subTitle" idx="3"/>
          </p:nvPr>
        </p:nvSpPr>
        <p:spPr>
          <a:xfrm>
            <a:off x="5805900" y="2486050"/>
            <a:ext cx="2514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1503" name="Google Shape;1503;p5"/>
          <p:cNvSpPr txBox="1">
            <a:spLocks noGrp="1"/>
          </p:cNvSpPr>
          <p:nvPr>
            <p:ph type="subTitle" idx="4"/>
          </p:nvPr>
        </p:nvSpPr>
        <p:spPr>
          <a:xfrm>
            <a:off x="5805900" y="2968130"/>
            <a:ext cx="25146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9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2439" name="Google Shape;2439;p9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9"/>
          <p:cNvGrpSpPr/>
          <p:nvPr/>
        </p:nvGrpSpPr>
        <p:grpSpPr>
          <a:xfrm>
            <a:off x="34718" y="206"/>
            <a:ext cx="9056203" cy="5143474"/>
            <a:chOff x="34718" y="206"/>
            <a:chExt cx="9056203" cy="5143474"/>
          </a:xfrm>
        </p:grpSpPr>
        <p:sp>
          <p:nvSpPr>
            <p:cNvPr id="2490" name="Google Shape;2490;p9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9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9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9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9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9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9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9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6677090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6677090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6677090" y="1736397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666874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6677090" y="202576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6677090" y="2170028"/>
              <a:ext cx="25753" cy="78094"/>
            </a:xfrm>
            <a:custGeom>
              <a:avLst/>
              <a:gdLst/>
              <a:ahLst/>
              <a:cxnLst/>
              <a:rect l="l" t="t" r="r" b="b"/>
              <a:pathLst>
                <a:path w="216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666874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6677090" y="2459393"/>
              <a:ext cx="25753" cy="78094"/>
            </a:xfrm>
            <a:custGeom>
              <a:avLst/>
              <a:gdLst/>
              <a:ahLst/>
              <a:cxnLst/>
              <a:rect l="l" t="t" r="r" b="b"/>
              <a:pathLst>
                <a:path w="216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9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9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9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9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9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9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9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9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9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9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9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9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9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9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9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9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9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9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9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9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9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9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9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9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9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9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9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9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9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9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9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9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9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9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9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9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9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9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9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9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9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9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9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9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9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9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9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9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9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9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9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9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9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9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9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9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9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9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9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9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9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9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9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9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9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9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9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9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9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9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9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9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9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9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9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9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9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9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9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9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9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9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9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9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9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9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9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9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9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9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9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9"/>
            <p:cNvSpPr/>
            <p:nvPr/>
          </p:nvSpPr>
          <p:spPr>
            <a:xfrm>
              <a:off x="1892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9"/>
            <p:cNvSpPr/>
            <p:nvPr/>
          </p:nvSpPr>
          <p:spPr>
            <a:xfrm>
              <a:off x="190081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9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9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9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216627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215805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4023432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084442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077050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084442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077050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2954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2962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9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349250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3484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61524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701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1524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701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6146049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6137822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720801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719966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720801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7199667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720801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719966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4546128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4554354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4546128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9"/>
            <p:cNvSpPr/>
            <p:nvPr/>
          </p:nvSpPr>
          <p:spPr>
            <a:xfrm>
              <a:off x="4554354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4546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694243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694243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694243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693420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481993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481158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481993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4811589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4811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5872480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5880707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5872480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5872480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5880707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5880707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3219775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3227168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375797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374974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375797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428066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428889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428066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428889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534990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534155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534990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534155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41151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40328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41151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40328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9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268897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2697199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268897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1" name="Google Shape;2921;p9"/>
          <p:cNvSpPr txBox="1">
            <a:spLocks noGrp="1"/>
          </p:cNvSpPr>
          <p:nvPr>
            <p:ph type="subTitle" idx="1"/>
          </p:nvPr>
        </p:nvSpPr>
        <p:spPr>
          <a:xfrm>
            <a:off x="1084951" y="2249027"/>
            <a:ext cx="4974300" cy="1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2" name="Google Shape;2922;p9"/>
          <p:cNvSpPr txBox="1">
            <a:spLocks noGrp="1"/>
          </p:cNvSpPr>
          <p:nvPr>
            <p:ph type="title"/>
          </p:nvPr>
        </p:nvSpPr>
        <p:spPr>
          <a:xfrm>
            <a:off x="1085099" y="1498100"/>
            <a:ext cx="4974300" cy="7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_1"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7" name="Google Shape;3627;p13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3628" name="Google Shape;3628;p13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3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3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3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3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3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3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3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3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3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3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3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3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3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3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3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3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3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3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3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3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3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3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3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3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3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3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3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3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3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3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3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3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3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3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3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3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3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3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3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3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3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3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3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3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3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3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3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3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3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8" name="Google Shape;3678;p13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3679" name="Google Shape;3679;p13"/>
            <p:cNvSpPr/>
            <p:nvPr/>
          </p:nvSpPr>
          <p:spPr>
            <a:xfrm>
              <a:off x="7977089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3"/>
            <p:cNvSpPr/>
            <p:nvPr/>
          </p:nvSpPr>
          <p:spPr>
            <a:xfrm>
              <a:off x="7977089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3"/>
            <p:cNvSpPr/>
            <p:nvPr/>
          </p:nvSpPr>
          <p:spPr>
            <a:xfrm>
              <a:off x="7977089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3"/>
            <p:cNvSpPr/>
            <p:nvPr/>
          </p:nvSpPr>
          <p:spPr>
            <a:xfrm>
              <a:off x="796886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3"/>
            <p:cNvSpPr/>
            <p:nvPr/>
          </p:nvSpPr>
          <p:spPr>
            <a:xfrm>
              <a:off x="796886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3"/>
            <p:cNvSpPr/>
            <p:nvPr/>
          </p:nvSpPr>
          <p:spPr>
            <a:xfrm>
              <a:off x="7977089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3"/>
            <p:cNvSpPr/>
            <p:nvPr/>
          </p:nvSpPr>
          <p:spPr>
            <a:xfrm>
              <a:off x="796886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3"/>
            <p:cNvSpPr/>
            <p:nvPr/>
          </p:nvSpPr>
          <p:spPr>
            <a:xfrm>
              <a:off x="7977089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3"/>
            <p:cNvSpPr/>
            <p:nvPr/>
          </p:nvSpPr>
          <p:spPr>
            <a:xfrm>
              <a:off x="796886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3"/>
            <p:cNvSpPr/>
            <p:nvPr/>
          </p:nvSpPr>
          <p:spPr>
            <a:xfrm>
              <a:off x="84826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3"/>
            <p:cNvSpPr/>
            <p:nvPr/>
          </p:nvSpPr>
          <p:spPr>
            <a:xfrm>
              <a:off x="84826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3"/>
            <p:cNvSpPr/>
            <p:nvPr/>
          </p:nvSpPr>
          <p:spPr>
            <a:xfrm>
              <a:off x="8482611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3"/>
            <p:cNvSpPr/>
            <p:nvPr/>
          </p:nvSpPr>
          <p:spPr>
            <a:xfrm>
              <a:off x="847426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3"/>
            <p:cNvSpPr/>
            <p:nvPr/>
          </p:nvSpPr>
          <p:spPr>
            <a:xfrm>
              <a:off x="847426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3"/>
            <p:cNvSpPr/>
            <p:nvPr/>
          </p:nvSpPr>
          <p:spPr>
            <a:xfrm>
              <a:off x="8482611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3"/>
            <p:cNvSpPr/>
            <p:nvPr/>
          </p:nvSpPr>
          <p:spPr>
            <a:xfrm>
              <a:off x="847426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3"/>
            <p:cNvSpPr/>
            <p:nvPr/>
          </p:nvSpPr>
          <p:spPr>
            <a:xfrm>
              <a:off x="8482611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3"/>
            <p:cNvSpPr/>
            <p:nvPr/>
          </p:nvSpPr>
          <p:spPr>
            <a:xfrm>
              <a:off x="847426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3"/>
            <p:cNvSpPr/>
            <p:nvPr/>
          </p:nvSpPr>
          <p:spPr>
            <a:xfrm>
              <a:off x="847426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3"/>
            <p:cNvSpPr/>
            <p:nvPr/>
          </p:nvSpPr>
          <p:spPr>
            <a:xfrm>
              <a:off x="8482611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3"/>
            <p:cNvSpPr/>
            <p:nvPr/>
          </p:nvSpPr>
          <p:spPr>
            <a:xfrm>
              <a:off x="8482611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3"/>
            <p:cNvSpPr/>
            <p:nvPr/>
          </p:nvSpPr>
          <p:spPr>
            <a:xfrm>
              <a:off x="8482611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3"/>
            <p:cNvSpPr/>
            <p:nvPr/>
          </p:nvSpPr>
          <p:spPr>
            <a:xfrm>
              <a:off x="847426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3"/>
            <p:cNvSpPr/>
            <p:nvPr/>
          </p:nvSpPr>
          <p:spPr>
            <a:xfrm>
              <a:off x="8482611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3"/>
            <p:cNvSpPr/>
            <p:nvPr/>
          </p:nvSpPr>
          <p:spPr>
            <a:xfrm>
              <a:off x="8482611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3"/>
            <p:cNvSpPr/>
            <p:nvPr/>
          </p:nvSpPr>
          <p:spPr>
            <a:xfrm>
              <a:off x="847426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3"/>
            <p:cNvSpPr/>
            <p:nvPr/>
          </p:nvSpPr>
          <p:spPr>
            <a:xfrm>
              <a:off x="8482611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3"/>
            <p:cNvSpPr/>
            <p:nvPr/>
          </p:nvSpPr>
          <p:spPr>
            <a:xfrm>
              <a:off x="847426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7" name="Google Shape;3707;p13"/>
            <p:cNvGrpSpPr/>
            <p:nvPr/>
          </p:nvGrpSpPr>
          <p:grpSpPr>
            <a:xfrm>
              <a:off x="8727026" y="206"/>
              <a:ext cx="53295" cy="5143474"/>
              <a:chOff x="1182396" y="206"/>
              <a:chExt cx="53295" cy="5143474"/>
            </a:xfrm>
          </p:grpSpPr>
          <p:sp>
            <p:nvSpPr>
              <p:cNvPr id="3708" name="Google Shape;3708;p13"/>
              <p:cNvSpPr/>
              <p:nvPr/>
            </p:nvSpPr>
            <p:spPr>
              <a:xfrm>
                <a:off x="119062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13"/>
              <p:cNvSpPr/>
              <p:nvPr/>
            </p:nvSpPr>
            <p:spPr>
              <a:xfrm>
                <a:off x="119062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13"/>
              <p:cNvSpPr/>
              <p:nvPr/>
            </p:nvSpPr>
            <p:spPr>
              <a:xfrm>
                <a:off x="1190623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13"/>
              <p:cNvSpPr/>
              <p:nvPr/>
            </p:nvSpPr>
            <p:spPr>
              <a:xfrm>
                <a:off x="1182396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13"/>
              <p:cNvSpPr/>
              <p:nvPr/>
            </p:nvSpPr>
            <p:spPr>
              <a:xfrm>
                <a:off x="1182396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13"/>
              <p:cNvSpPr/>
              <p:nvPr/>
            </p:nvSpPr>
            <p:spPr>
              <a:xfrm>
                <a:off x="1190623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13"/>
              <p:cNvSpPr/>
              <p:nvPr/>
            </p:nvSpPr>
            <p:spPr>
              <a:xfrm>
                <a:off x="1182396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7"/>
                      <a:pt x="216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13"/>
              <p:cNvSpPr/>
              <p:nvPr/>
            </p:nvSpPr>
            <p:spPr>
              <a:xfrm>
                <a:off x="1190623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13"/>
              <p:cNvSpPr/>
              <p:nvPr/>
            </p:nvSpPr>
            <p:spPr>
              <a:xfrm>
                <a:off x="1182396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13"/>
              <p:cNvSpPr/>
              <p:nvPr/>
            </p:nvSpPr>
            <p:spPr>
              <a:xfrm>
                <a:off x="1182396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13"/>
              <p:cNvSpPr/>
              <p:nvPr/>
            </p:nvSpPr>
            <p:spPr>
              <a:xfrm>
                <a:off x="119062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13"/>
              <p:cNvSpPr/>
              <p:nvPr/>
            </p:nvSpPr>
            <p:spPr>
              <a:xfrm>
                <a:off x="1190623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13"/>
              <p:cNvSpPr/>
              <p:nvPr/>
            </p:nvSpPr>
            <p:spPr>
              <a:xfrm>
                <a:off x="119062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13"/>
              <p:cNvSpPr/>
              <p:nvPr/>
            </p:nvSpPr>
            <p:spPr>
              <a:xfrm>
                <a:off x="1182396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13"/>
              <p:cNvSpPr/>
              <p:nvPr/>
            </p:nvSpPr>
            <p:spPr>
              <a:xfrm>
                <a:off x="119062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13"/>
              <p:cNvSpPr/>
              <p:nvPr/>
            </p:nvSpPr>
            <p:spPr>
              <a:xfrm>
                <a:off x="1190623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13"/>
              <p:cNvSpPr/>
              <p:nvPr/>
            </p:nvSpPr>
            <p:spPr>
              <a:xfrm>
                <a:off x="1182396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7"/>
                      <a:pt x="216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13"/>
              <p:cNvSpPr/>
              <p:nvPr/>
            </p:nvSpPr>
            <p:spPr>
              <a:xfrm>
                <a:off x="1190623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13"/>
              <p:cNvSpPr/>
              <p:nvPr/>
            </p:nvSpPr>
            <p:spPr>
              <a:xfrm>
                <a:off x="1182396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13"/>
              <p:cNvSpPr/>
              <p:nvPr/>
            </p:nvSpPr>
            <p:spPr>
              <a:xfrm>
                <a:off x="1190623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13"/>
              <p:cNvSpPr/>
              <p:nvPr/>
            </p:nvSpPr>
            <p:spPr>
              <a:xfrm>
                <a:off x="1182396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16"/>
                      <a:pt x="216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13"/>
              <p:cNvSpPr/>
              <p:nvPr/>
            </p:nvSpPr>
            <p:spPr>
              <a:xfrm>
                <a:off x="119062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13"/>
              <p:cNvSpPr/>
              <p:nvPr/>
            </p:nvSpPr>
            <p:spPr>
              <a:xfrm>
                <a:off x="1182396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16"/>
                      <a:pt x="216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13"/>
              <p:cNvSpPr/>
              <p:nvPr/>
            </p:nvSpPr>
            <p:spPr>
              <a:xfrm>
                <a:off x="1182396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13"/>
              <p:cNvSpPr/>
              <p:nvPr/>
            </p:nvSpPr>
            <p:spPr>
              <a:xfrm>
                <a:off x="1190623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13"/>
              <p:cNvSpPr/>
              <p:nvPr/>
            </p:nvSpPr>
            <p:spPr>
              <a:xfrm>
                <a:off x="1182396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13"/>
              <p:cNvSpPr/>
              <p:nvPr/>
            </p:nvSpPr>
            <p:spPr>
              <a:xfrm>
                <a:off x="1182396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13"/>
              <p:cNvSpPr/>
              <p:nvPr/>
            </p:nvSpPr>
            <p:spPr>
              <a:xfrm>
                <a:off x="1182396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13"/>
              <p:cNvSpPr/>
              <p:nvPr/>
            </p:nvSpPr>
            <p:spPr>
              <a:xfrm>
                <a:off x="1190623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13"/>
              <p:cNvSpPr/>
              <p:nvPr/>
            </p:nvSpPr>
            <p:spPr>
              <a:xfrm>
                <a:off x="119062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13"/>
              <p:cNvSpPr/>
              <p:nvPr/>
            </p:nvSpPr>
            <p:spPr>
              <a:xfrm>
                <a:off x="1190623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13"/>
              <p:cNvSpPr/>
              <p:nvPr/>
            </p:nvSpPr>
            <p:spPr>
              <a:xfrm>
                <a:off x="1182396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13"/>
              <p:cNvSpPr/>
              <p:nvPr/>
            </p:nvSpPr>
            <p:spPr>
              <a:xfrm>
                <a:off x="1190623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13"/>
              <p:cNvSpPr/>
              <p:nvPr/>
            </p:nvSpPr>
            <p:spPr>
              <a:xfrm>
                <a:off x="1182396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13"/>
              <p:cNvSpPr/>
              <p:nvPr/>
            </p:nvSpPr>
            <p:spPr>
              <a:xfrm>
                <a:off x="1190623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13"/>
              <p:cNvSpPr/>
              <p:nvPr/>
            </p:nvSpPr>
            <p:spPr>
              <a:xfrm>
                <a:off x="1182396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4" name="Google Shape;3744;p13"/>
            <p:cNvSpPr/>
            <p:nvPr/>
          </p:nvSpPr>
          <p:spPr>
            <a:xfrm>
              <a:off x="112911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3"/>
            <p:cNvSpPr/>
            <p:nvPr/>
          </p:nvSpPr>
          <p:spPr>
            <a:xfrm>
              <a:off x="112911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3"/>
            <p:cNvSpPr/>
            <p:nvPr/>
          </p:nvSpPr>
          <p:spPr>
            <a:xfrm>
              <a:off x="112911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3"/>
            <p:cNvSpPr/>
            <p:nvPr/>
          </p:nvSpPr>
          <p:spPr>
            <a:xfrm>
              <a:off x="112089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3"/>
            <p:cNvSpPr/>
            <p:nvPr/>
          </p:nvSpPr>
          <p:spPr>
            <a:xfrm>
              <a:off x="112089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3"/>
            <p:cNvSpPr/>
            <p:nvPr/>
          </p:nvSpPr>
          <p:spPr>
            <a:xfrm>
              <a:off x="112911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3"/>
            <p:cNvSpPr/>
            <p:nvPr/>
          </p:nvSpPr>
          <p:spPr>
            <a:xfrm>
              <a:off x="112089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3"/>
            <p:cNvSpPr/>
            <p:nvPr/>
          </p:nvSpPr>
          <p:spPr>
            <a:xfrm>
              <a:off x="112911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3"/>
            <p:cNvSpPr/>
            <p:nvPr/>
          </p:nvSpPr>
          <p:spPr>
            <a:xfrm>
              <a:off x="112089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3" name="Google Shape;3753;p13"/>
            <p:cNvGrpSpPr/>
            <p:nvPr/>
          </p:nvGrpSpPr>
          <p:grpSpPr>
            <a:xfrm>
              <a:off x="8979668" y="206"/>
              <a:ext cx="53414" cy="5143474"/>
              <a:chOff x="1418927" y="206"/>
              <a:chExt cx="53414" cy="5143474"/>
            </a:xfrm>
          </p:grpSpPr>
          <p:sp>
            <p:nvSpPr>
              <p:cNvPr id="3754" name="Google Shape;3754;p13"/>
              <p:cNvSpPr/>
              <p:nvPr/>
            </p:nvSpPr>
            <p:spPr>
              <a:xfrm>
                <a:off x="142715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13"/>
              <p:cNvSpPr/>
              <p:nvPr/>
            </p:nvSpPr>
            <p:spPr>
              <a:xfrm>
                <a:off x="142715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13"/>
              <p:cNvSpPr/>
              <p:nvPr/>
            </p:nvSpPr>
            <p:spPr>
              <a:xfrm>
                <a:off x="1427153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13"/>
              <p:cNvSpPr/>
              <p:nvPr/>
            </p:nvSpPr>
            <p:spPr>
              <a:xfrm>
                <a:off x="1418927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13"/>
              <p:cNvSpPr/>
              <p:nvPr/>
            </p:nvSpPr>
            <p:spPr>
              <a:xfrm>
                <a:off x="1418927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13"/>
              <p:cNvSpPr/>
              <p:nvPr/>
            </p:nvSpPr>
            <p:spPr>
              <a:xfrm>
                <a:off x="1427153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13"/>
              <p:cNvSpPr/>
              <p:nvPr/>
            </p:nvSpPr>
            <p:spPr>
              <a:xfrm>
                <a:off x="1418927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13"/>
              <p:cNvSpPr/>
              <p:nvPr/>
            </p:nvSpPr>
            <p:spPr>
              <a:xfrm>
                <a:off x="1427153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13"/>
              <p:cNvSpPr/>
              <p:nvPr/>
            </p:nvSpPr>
            <p:spPr>
              <a:xfrm>
                <a:off x="1418927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13"/>
              <p:cNvSpPr/>
              <p:nvPr/>
            </p:nvSpPr>
            <p:spPr>
              <a:xfrm>
                <a:off x="1418927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13"/>
              <p:cNvSpPr/>
              <p:nvPr/>
            </p:nvSpPr>
            <p:spPr>
              <a:xfrm>
                <a:off x="142715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13"/>
              <p:cNvSpPr/>
              <p:nvPr/>
            </p:nvSpPr>
            <p:spPr>
              <a:xfrm>
                <a:off x="1427153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13"/>
              <p:cNvSpPr/>
              <p:nvPr/>
            </p:nvSpPr>
            <p:spPr>
              <a:xfrm>
                <a:off x="142715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13"/>
              <p:cNvSpPr/>
              <p:nvPr/>
            </p:nvSpPr>
            <p:spPr>
              <a:xfrm>
                <a:off x="1418927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13"/>
              <p:cNvSpPr/>
              <p:nvPr/>
            </p:nvSpPr>
            <p:spPr>
              <a:xfrm>
                <a:off x="142715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13"/>
              <p:cNvSpPr/>
              <p:nvPr/>
            </p:nvSpPr>
            <p:spPr>
              <a:xfrm>
                <a:off x="1427153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13"/>
              <p:cNvSpPr/>
              <p:nvPr/>
            </p:nvSpPr>
            <p:spPr>
              <a:xfrm>
                <a:off x="1418927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13"/>
              <p:cNvSpPr/>
              <p:nvPr/>
            </p:nvSpPr>
            <p:spPr>
              <a:xfrm>
                <a:off x="1427153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13"/>
              <p:cNvSpPr/>
              <p:nvPr/>
            </p:nvSpPr>
            <p:spPr>
              <a:xfrm>
                <a:off x="1418927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13"/>
              <p:cNvSpPr/>
              <p:nvPr/>
            </p:nvSpPr>
            <p:spPr>
              <a:xfrm>
                <a:off x="1427153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13"/>
              <p:cNvSpPr/>
              <p:nvPr/>
            </p:nvSpPr>
            <p:spPr>
              <a:xfrm>
                <a:off x="1418927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13"/>
              <p:cNvSpPr/>
              <p:nvPr/>
            </p:nvSpPr>
            <p:spPr>
              <a:xfrm>
                <a:off x="142715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13"/>
              <p:cNvSpPr/>
              <p:nvPr/>
            </p:nvSpPr>
            <p:spPr>
              <a:xfrm>
                <a:off x="1418927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13"/>
              <p:cNvSpPr/>
              <p:nvPr/>
            </p:nvSpPr>
            <p:spPr>
              <a:xfrm>
                <a:off x="1418927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13"/>
              <p:cNvSpPr/>
              <p:nvPr/>
            </p:nvSpPr>
            <p:spPr>
              <a:xfrm>
                <a:off x="1427153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13"/>
              <p:cNvSpPr/>
              <p:nvPr/>
            </p:nvSpPr>
            <p:spPr>
              <a:xfrm>
                <a:off x="1418927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13"/>
              <p:cNvSpPr/>
              <p:nvPr/>
            </p:nvSpPr>
            <p:spPr>
              <a:xfrm>
                <a:off x="1418927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13"/>
              <p:cNvSpPr/>
              <p:nvPr/>
            </p:nvSpPr>
            <p:spPr>
              <a:xfrm>
                <a:off x="1418927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13"/>
              <p:cNvSpPr/>
              <p:nvPr/>
            </p:nvSpPr>
            <p:spPr>
              <a:xfrm>
                <a:off x="1427153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13"/>
              <p:cNvSpPr/>
              <p:nvPr/>
            </p:nvSpPr>
            <p:spPr>
              <a:xfrm>
                <a:off x="142715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13"/>
              <p:cNvSpPr/>
              <p:nvPr/>
            </p:nvSpPr>
            <p:spPr>
              <a:xfrm>
                <a:off x="1427153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13"/>
              <p:cNvSpPr/>
              <p:nvPr/>
            </p:nvSpPr>
            <p:spPr>
              <a:xfrm>
                <a:off x="1418927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13"/>
              <p:cNvSpPr/>
              <p:nvPr/>
            </p:nvSpPr>
            <p:spPr>
              <a:xfrm>
                <a:off x="1427153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13"/>
              <p:cNvSpPr/>
              <p:nvPr/>
            </p:nvSpPr>
            <p:spPr>
              <a:xfrm>
                <a:off x="1418927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13"/>
              <p:cNvSpPr/>
              <p:nvPr/>
            </p:nvSpPr>
            <p:spPr>
              <a:xfrm>
                <a:off x="1427153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13"/>
              <p:cNvSpPr/>
              <p:nvPr/>
            </p:nvSpPr>
            <p:spPr>
              <a:xfrm>
                <a:off x="1418927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0" name="Google Shape;3790;p13"/>
            <p:cNvGrpSpPr/>
            <p:nvPr/>
          </p:nvGrpSpPr>
          <p:grpSpPr>
            <a:xfrm>
              <a:off x="363679" y="206"/>
              <a:ext cx="53295" cy="5143474"/>
              <a:chOff x="7816534" y="206"/>
              <a:chExt cx="53295" cy="5143474"/>
            </a:xfrm>
          </p:grpSpPr>
          <p:sp>
            <p:nvSpPr>
              <p:cNvPr id="3791" name="Google Shape;3791;p13"/>
              <p:cNvSpPr/>
              <p:nvPr/>
            </p:nvSpPr>
            <p:spPr>
              <a:xfrm>
                <a:off x="7824761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13"/>
              <p:cNvSpPr/>
              <p:nvPr/>
            </p:nvSpPr>
            <p:spPr>
              <a:xfrm>
                <a:off x="7824761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13"/>
              <p:cNvSpPr/>
              <p:nvPr/>
            </p:nvSpPr>
            <p:spPr>
              <a:xfrm>
                <a:off x="7824761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13"/>
              <p:cNvSpPr/>
              <p:nvPr/>
            </p:nvSpPr>
            <p:spPr>
              <a:xfrm>
                <a:off x="7816534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13"/>
              <p:cNvSpPr/>
              <p:nvPr/>
            </p:nvSpPr>
            <p:spPr>
              <a:xfrm>
                <a:off x="7816534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13"/>
              <p:cNvSpPr/>
              <p:nvPr/>
            </p:nvSpPr>
            <p:spPr>
              <a:xfrm>
                <a:off x="7824761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13"/>
              <p:cNvSpPr/>
              <p:nvPr/>
            </p:nvSpPr>
            <p:spPr>
              <a:xfrm>
                <a:off x="7816534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13"/>
              <p:cNvSpPr/>
              <p:nvPr/>
            </p:nvSpPr>
            <p:spPr>
              <a:xfrm>
                <a:off x="7824761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13"/>
              <p:cNvSpPr/>
              <p:nvPr/>
            </p:nvSpPr>
            <p:spPr>
              <a:xfrm>
                <a:off x="7816534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13"/>
              <p:cNvSpPr/>
              <p:nvPr/>
            </p:nvSpPr>
            <p:spPr>
              <a:xfrm>
                <a:off x="7816534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13"/>
              <p:cNvSpPr/>
              <p:nvPr/>
            </p:nvSpPr>
            <p:spPr>
              <a:xfrm>
                <a:off x="7824761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13"/>
              <p:cNvSpPr/>
              <p:nvPr/>
            </p:nvSpPr>
            <p:spPr>
              <a:xfrm>
                <a:off x="7824761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13"/>
              <p:cNvSpPr/>
              <p:nvPr/>
            </p:nvSpPr>
            <p:spPr>
              <a:xfrm>
                <a:off x="7824761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13"/>
              <p:cNvSpPr/>
              <p:nvPr/>
            </p:nvSpPr>
            <p:spPr>
              <a:xfrm>
                <a:off x="7816534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13"/>
              <p:cNvSpPr/>
              <p:nvPr/>
            </p:nvSpPr>
            <p:spPr>
              <a:xfrm>
                <a:off x="7824761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13"/>
              <p:cNvSpPr/>
              <p:nvPr/>
            </p:nvSpPr>
            <p:spPr>
              <a:xfrm>
                <a:off x="7824761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13"/>
              <p:cNvSpPr/>
              <p:nvPr/>
            </p:nvSpPr>
            <p:spPr>
              <a:xfrm>
                <a:off x="7816534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13"/>
              <p:cNvSpPr/>
              <p:nvPr/>
            </p:nvSpPr>
            <p:spPr>
              <a:xfrm>
                <a:off x="7824761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13"/>
              <p:cNvSpPr/>
              <p:nvPr/>
            </p:nvSpPr>
            <p:spPr>
              <a:xfrm>
                <a:off x="7816534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13"/>
              <p:cNvSpPr/>
              <p:nvPr/>
            </p:nvSpPr>
            <p:spPr>
              <a:xfrm>
                <a:off x="7824761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13"/>
              <p:cNvSpPr/>
              <p:nvPr/>
            </p:nvSpPr>
            <p:spPr>
              <a:xfrm>
                <a:off x="7816534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13"/>
              <p:cNvSpPr/>
              <p:nvPr/>
            </p:nvSpPr>
            <p:spPr>
              <a:xfrm>
                <a:off x="7824761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13"/>
              <p:cNvSpPr/>
              <p:nvPr/>
            </p:nvSpPr>
            <p:spPr>
              <a:xfrm>
                <a:off x="7816534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13"/>
              <p:cNvSpPr/>
              <p:nvPr/>
            </p:nvSpPr>
            <p:spPr>
              <a:xfrm>
                <a:off x="7816534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13"/>
              <p:cNvSpPr/>
              <p:nvPr/>
            </p:nvSpPr>
            <p:spPr>
              <a:xfrm>
                <a:off x="7824761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13"/>
              <p:cNvSpPr/>
              <p:nvPr/>
            </p:nvSpPr>
            <p:spPr>
              <a:xfrm>
                <a:off x="7816534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13"/>
              <p:cNvSpPr/>
              <p:nvPr/>
            </p:nvSpPr>
            <p:spPr>
              <a:xfrm>
                <a:off x="7816534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13"/>
              <p:cNvSpPr/>
              <p:nvPr/>
            </p:nvSpPr>
            <p:spPr>
              <a:xfrm>
                <a:off x="7816534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13"/>
              <p:cNvSpPr/>
              <p:nvPr/>
            </p:nvSpPr>
            <p:spPr>
              <a:xfrm>
                <a:off x="7824761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13"/>
              <p:cNvSpPr/>
              <p:nvPr/>
            </p:nvSpPr>
            <p:spPr>
              <a:xfrm>
                <a:off x="7824761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13"/>
              <p:cNvSpPr/>
              <p:nvPr/>
            </p:nvSpPr>
            <p:spPr>
              <a:xfrm>
                <a:off x="7824761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13"/>
              <p:cNvSpPr/>
              <p:nvPr/>
            </p:nvSpPr>
            <p:spPr>
              <a:xfrm>
                <a:off x="7816534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13"/>
              <p:cNvSpPr/>
              <p:nvPr/>
            </p:nvSpPr>
            <p:spPr>
              <a:xfrm>
                <a:off x="7824761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13"/>
              <p:cNvSpPr/>
              <p:nvPr/>
            </p:nvSpPr>
            <p:spPr>
              <a:xfrm>
                <a:off x="7816534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13"/>
              <p:cNvSpPr/>
              <p:nvPr/>
            </p:nvSpPr>
            <p:spPr>
              <a:xfrm>
                <a:off x="7824761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13"/>
              <p:cNvSpPr/>
              <p:nvPr/>
            </p:nvSpPr>
            <p:spPr>
              <a:xfrm>
                <a:off x="7816534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7" name="Google Shape;3827;p13"/>
            <p:cNvSpPr/>
            <p:nvPr/>
          </p:nvSpPr>
          <p:spPr>
            <a:xfrm>
              <a:off x="138187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3"/>
            <p:cNvSpPr/>
            <p:nvPr/>
          </p:nvSpPr>
          <p:spPr>
            <a:xfrm>
              <a:off x="138187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3"/>
            <p:cNvSpPr/>
            <p:nvPr/>
          </p:nvSpPr>
          <p:spPr>
            <a:xfrm>
              <a:off x="138187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3"/>
            <p:cNvSpPr/>
            <p:nvPr/>
          </p:nvSpPr>
          <p:spPr>
            <a:xfrm>
              <a:off x="137365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3"/>
            <p:cNvSpPr/>
            <p:nvPr/>
          </p:nvSpPr>
          <p:spPr>
            <a:xfrm>
              <a:off x="137365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3"/>
            <p:cNvSpPr/>
            <p:nvPr/>
          </p:nvSpPr>
          <p:spPr>
            <a:xfrm>
              <a:off x="138187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3"/>
            <p:cNvSpPr/>
            <p:nvPr/>
          </p:nvSpPr>
          <p:spPr>
            <a:xfrm>
              <a:off x="137365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3"/>
            <p:cNvSpPr/>
            <p:nvPr/>
          </p:nvSpPr>
          <p:spPr>
            <a:xfrm>
              <a:off x="138187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3"/>
            <p:cNvSpPr/>
            <p:nvPr/>
          </p:nvSpPr>
          <p:spPr>
            <a:xfrm>
              <a:off x="74716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3"/>
            <p:cNvSpPr/>
            <p:nvPr/>
          </p:nvSpPr>
          <p:spPr>
            <a:xfrm>
              <a:off x="74716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3"/>
            <p:cNvSpPr/>
            <p:nvPr/>
          </p:nvSpPr>
          <p:spPr>
            <a:xfrm>
              <a:off x="747168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3"/>
            <p:cNvSpPr/>
            <p:nvPr/>
          </p:nvSpPr>
          <p:spPr>
            <a:xfrm>
              <a:off x="747168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3"/>
            <p:cNvSpPr/>
            <p:nvPr/>
          </p:nvSpPr>
          <p:spPr>
            <a:xfrm>
              <a:off x="74634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3"/>
            <p:cNvSpPr/>
            <p:nvPr/>
          </p:nvSpPr>
          <p:spPr>
            <a:xfrm>
              <a:off x="7463459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3"/>
            <p:cNvSpPr/>
            <p:nvPr/>
          </p:nvSpPr>
          <p:spPr>
            <a:xfrm>
              <a:off x="772432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3"/>
            <p:cNvSpPr/>
            <p:nvPr/>
          </p:nvSpPr>
          <p:spPr>
            <a:xfrm>
              <a:off x="772432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3"/>
            <p:cNvSpPr/>
            <p:nvPr/>
          </p:nvSpPr>
          <p:spPr>
            <a:xfrm>
              <a:off x="772432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3"/>
            <p:cNvSpPr/>
            <p:nvPr/>
          </p:nvSpPr>
          <p:spPr>
            <a:xfrm>
              <a:off x="772432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3"/>
            <p:cNvSpPr/>
            <p:nvPr/>
          </p:nvSpPr>
          <p:spPr>
            <a:xfrm>
              <a:off x="771610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3"/>
            <p:cNvSpPr/>
            <p:nvPr/>
          </p:nvSpPr>
          <p:spPr>
            <a:xfrm>
              <a:off x="771610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3"/>
            <p:cNvSpPr/>
            <p:nvPr/>
          </p:nvSpPr>
          <p:spPr>
            <a:xfrm>
              <a:off x="772432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3"/>
            <p:cNvSpPr/>
            <p:nvPr/>
          </p:nvSpPr>
          <p:spPr>
            <a:xfrm>
              <a:off x="771610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3"/>
            <p:cNvSpPr/>
            <p:nvPr/>
          </p:nvSpPr>
          <p:spPr>
            <a:xfrm>
              <a:off x="822973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3"/>
            <p:cNvSpPr/>
            <p:nvPr/>
          </p:nvSpPr>
          <p:spPr>
            <a:xfrm>
              <a:off x="822973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3"/>
            <p:cNvSpPr/>
            <p:nvPr/>
          </p:nvSpPr>
          <p:spPr>
            <a:xfrm>
              <a:off x="822973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3"/>
            <p:cNvSpPr/>
            <p:nvPr/>
          </p:nvSpPr>
          <p:spPr>
            <a:xfrm>
              <a:off x="822973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3"/>
            <p:cNvSpPr/>
            <p:nvPr/>
          </p:nvSpPr>
          <p:spPr>
            <a:xfrm>
              <a:off x="822150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3"/>
            <p:cNvSpPr/>
            <p:nvPr/>
          </p:nvSpPr>
          <p:spPr>
            <a:xfrm>
              <a:off x="822150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3"/>
            <p:cNvSpPr/>
            <p:nvPr/>
          </p:nvSpPr>
          <p:spPr>
            <a:xfrm>
              <a:off x="822973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3"/>
            <p:cNvSpPr/>
            <p:nvPr/>
          </p:nvSpPr>
          <p:spPr>
            <a:xfrm>
              <a:off x="822150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3"/>
            <p:cNvSpPr/>
            <p:nvPr/>
          </p:nvSpPr>
          <p:spPr>
            <a:xfrm>
              <a:off x="822973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3"/>
            <p:cNvSpPr/>
            <p:nvPr/>
          </p:nvSpPr>
          <p:spPr>
            <a:xfrm>
              <a:off x="822150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3"/>
            <p:cNvSpPr/>
            <p:nvPr/>
          </p:nvSpPr>
          <p:spPr>
            <a:xfrm>
              <a:off x="822973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3"/>
            <p:cNvSpPr/>
            <p:nvPr/>
          </p:nvSpPr>
          <p:spPr>
            <a:xfrm>
              <a:off x="822150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3"/>
            <p:cNvSpPr/>
            <p:nvPr/>
          </p:nvSpPr>
          <p:spPr>
            <a:xfrm>
              <a:off x="822973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3"/>
            <p:cNvSpPr/>
            <p:nvPr/>
          </p:nvSpPr>
          <p:spPr>
            <a:xfrm>
              <a:off x="62454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3"/>
            <p:cNvSpPr/>
            <p:nvPr/>
          </p:nvSpPr>
          <p:spPr>
            <a:xfrm>
              <a:off x="62454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3"/>
            <p:cNvSpPr/>
            <p:nvPr/>
          </p:nvSpPr>
          <p:spPr>
            <a:xfrm>
              <a:off x="62454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3"/>
            <p:cNvSpPr/>
            <p:nvPr/>
          </p:nvSpPr>
          <p:spPr>
            <a:xfrm>
              <a:off x="62454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3"/>
            <p:cNvSpPr/>
            <p:nvPr/>
          </p:nvSpPr>
          <p:spPr>
            <a:xfrm>
              <a:off x="61632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3"/>
            <p:cNvSpPr/>
            <p:nvPr/>
          </p:nvSpPr>
          <p:spPr>
            <a:xfrm>
              <a:off x="61632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3"/>
            <p:cNvSpPr/>
            <p:nvPr/>
          </p:nvSpPr>
          <p:spPr>
            <a:xfrm>
              <a:off x="62454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3"/>
            <p:cNvSpPr/>
            <p:nvPr/>
          </p:nvSpPr>
          <p:spPr>
            <a:xfrm>
              <a:off x="61632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3"/>
            <p:cNvSpPr/>
            <p:nvPr/>
          </p:nvSpPr>
          <p:spPr>
            <a:xfrm>
              <a:off x="62454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3"/>
            <p:cNvSpPr/>
            <p:nvPr/>
          </p:nvSpPr>
          <p:spPr>
            <a:xfrm>
              <a:off x="61632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3"/>
            <p:cNvSpPr/>
            <p:nvPr/>
          </p:nvSpPr>
          <p:spPr>
            <a:xfrm>
              <a:off x="62454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3"/>
            <p:cNvSpPr/>
            <p:nvPr/>
          </p:nvSpPr>
          <p:spPr>
            <a:xfrm>
              <a:off x="61632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3"/>
            <p:cNvSpPr/>
            <p:nvPr/>
          </p:nvSpPr>
          <p:spPr>
            <a:xfrm>
              <a:off x="62454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3"/>
            <p:cNvSpPr/>
            <p:nvPr/>
          </p:nvSpPr>
          <p:spPr>
            <a:xfrm>
              <a:off x="61632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3"/>
            <p:cNvSpPr/>
            <p:nvPr/>
          </p:nvSpPr>
          <p:spPr>
            <a:xfrm>
              <a:off x="62454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3"/>
            <p:cNvSpPr/>
            <p:nvPr/>
          </p:nvSpPr>
          <p:spPr>
            <a:xfrm>
              <a:off x="62454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3"/>
            <p:cNvSpPr/>
            <p:nvPr/>
          </p:nvSpPr>
          <p:spPr>
            <a:xfrm>
              <a:off x="61632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3"/>
            <p:cNvSpPr/>
            <p:nvPr/>
          </p:nvSpPr>
          <p:spPr>
            <a:xfrm>
              <a:off x="61632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3"/>
            <p:cNvSpPr/>
            <p:nvPr/>
          </p:nvSpPr>
          <p:spPr>
            <a:xfrm>
              <a:off x="62454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3"/>
            <p:cNvSpPr/>
            <p:nvPr/>
          </p:nvSpPr>
          <p:spPr>
            <a:xfrm>
              <a:off x="163380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3"/>
            <p:cNvSpPr/>
            <p:nvPr/>
          </p:nvSpPr>
          <p:spPr>
            <a:xfrm>
              <a:off x="163380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3"/>
            <p:cNvSpPr/>
            <p:nvPr/>
          </p:nvSpPr>
          <p:spPr>
            <a:xfrm>
              <a:off x="163380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3"/>
            <p:cNvSpPr/>
            <p:nvPr/>
          </p:nvSpPr>
          <p:spPr>
            <a:xfrm>
              <a:off x="163380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3"/>
            <p:cNvSpPr/>
            <p:nvPr/>
          </p:nvSpPr>
          <p:spPr>
            <a:xfrm>
              <a:off x="162641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3"/>
            <p:cNvSpPr/>
            <p:nvPr/>
          </p:nvSpPr>
          <p:spPr>
            <a:xfrm>
              <a:off x="162641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7" name="Google Shape;3887;p13"/>
            <p:cNvGrpSpPr/>
            <p:nvPr/>
          </p:nvGrpSpPr>
          <p:grpSpPr>
            <a:xfrm>
              <a:off x="110918" y="206"/>
              <a:ext cx="53414" cy="5143474"/>
              <a:chOff x="8712171" y="206"/>
              <a:chExt cx="53414" cy="5143474"/>
            </a:xfrm>
          </p:grpSpPr>
          <p:sp>
            <p:nvSpPr>
              <p:cNvPr id="3888" name="Google Shape;3888;p13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13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13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13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13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13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13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13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13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13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13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13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13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13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13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13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13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13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13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13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13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13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13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13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13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13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13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13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13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13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13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13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13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13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13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13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24" name="Google Shape;3924;p13"/>
            <p:cNvSpPr/>
            <p:nvPr/>
          </p:nvSpPr>
          <p:spPr>
            <a:xfrm>
              <a:off x="87647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3"/>
            <p:cNvSpPr/>
            <p:nvPr/>
          </p:nvSpPr>
          <p:spPr>
            <a:xfrm>
              <a:off x="87647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3"/>
            <p:cNvSpPr/>
            <p:nvPr/>
          </p:nvSpPr>
          <p:spPr>
            <a:xfrm>
              <a:off x="87647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3"/>
            <p:cNvSpPr/>
            <p:nvPr/>
          </p:nvSpPr>
          <p:spPr>
            <a:xfrm>
              <a:off x="87647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3"/>
            <p:cNvSpPr/>
            <p:nvPr/>
          </p:nvSpPr>
          <p:spPr>
            <a:xfrm>
              <a:off x="86908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3"/>
            <p:cNvSpPr/>
            <p:nvPr/>
          </p:nvSpPr>
          <p:spPr>
            <a:xfrm>
              <a:off x="86908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3"/>
            <p:cNvSpPr/>
            <p:nvPr/>
          </p:nvSpPr>
          <p:spPr>
            <a:xfrm>
              <a:off x="87647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3"/>
            <p:cNvSpPr/>
            <p:nvPr/>
          </p:nvSpPr>
          <p:spPr>
            <a:xfrm>
              <a:off x="86908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3"/>
            <p:cNvSpPr/>
            <p:nvPr/>
          </p:nvSpPr>
          <p:spPr>
            <a:xfrm>
              <a:off x="87647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3"/>
            <p:cNvSpPr/>
            <p:nvPr/>
          </p:nvSpPr>
          <p:spPr>
            <a:xfrm>
              <a:off x="86908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3"/>
            <p:cNvSpPr/>
            <p:nvPr/>
          </p:nvSpPr>
          <p:spPr>
            <a:xfrm>
              <a:off x="87647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3"/>
            <p:cNvSpPr/>
            <p:nvPr/>
          </p:nvSpPr>
          <p:spPr>
            <a:xfrm>
              <a:off x="86908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3"/>
            <p:cNvSpPr/>
            <p:nvPr/>
          </p:nvSpPr>
          <p:spPr>
            <a:xfrm>
              <a:off x="87647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7" name="Google Shape;3937;p13"/>
          <p:cNvSpPr txBox="1">
            <a:spLocks noGrp="1"/>
          </p:cNvSpPr>
          <p:nvPr>
            <p:ph type="title" hasCustomPrompt="1"/>
          </p:nvPr>
        </p:nvSpPr>
        <p:spPr>
          <a:xfrm>
            <a:off x="27418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38" name="Google Shape;3938;p13"/>
          <p:cNvSpPr txBox="1">
            <a:spLocks noGrp="1"/>
          </p:cNvSpPr>
          <p:nvPr>
            <p:ph type="subTitle" idx="1"/>
          </p:nvPr>
        </p:nvSpPr>
        <p:spPr>
          <a:xfrm>
            <a:off x="2046900" y="1752838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39" name="Google Shape;3939;p13"/>
          <p:cNvSpPr txBox="1">
            <a:spLocks noGrp="1"/>
          </p:cNvSpPr>
          <p:nvPr>
            <p:ph type="subTitle" idx="2"/>
          </p:nvPr>
        </p:nvSpPr>
        <p:spPr>
          <a:xfrm>
            <a:off x="2046900" y="2199728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0" name="Google Shape;3940;p13"/>
          <p:cNvSpPr txBox="1">
            <a:spLocks noGrp="1"/>
          </p:cNvSpPr>
          <p:nvPr>
            <p:ph type="title" idx="3" hasCustomPrompt="1"/>
          </p:nvPr>
        </p:nvSpPr>
        <p:spPr>
          <a:xfrm>
            <a:off x="53956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1" name="Google Shape;3941;p13"/>
          <p:cNvSpPr txBox="1">
            <a:spLocks noGrp="1"/>
          </p:cNvSpPr>
          <p:nvPr>
            <p:ph type="subTitle" idx="4"/>
          </p:nvPr>
        </p:nvSpPr>
        <p:spPr>
          <a:xfrm>
            <a:off x="4700700" y="1752838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2" name="Google Shape;3942;p13"/>
          <p:cNvSpPr txBox="1">
            <a:spLocks noGrp="1"/>
          </p:cNvSpPr>
          <p:nvPr>
            <p:ph type="subTitle" idx="5"/>
          </p:nvPr>
        </p:nvSpPr>
        <p:spPr>
          <a:xfrm>
            <a:off x="4700700" y="2199728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3" name="Google Shape;3943;p13"/>
          <p:cNvSpPr txBox="1">
            <a:spLocks noGrp="1"/>
          </p:cNvSpPr>
          <p:nvPr>
            <p:ph type="title" idx="6" hasCustomPrompt="1"/>
          </p:nvPr>
        </p:nvSpPr>
        <p:spPr>
          <a:xfrm>
            <a:off x="1414950" y="302782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4" name="Google Shape;3944;p13"/>
          <p:cNvSpPr txBox="1">
            <a:spLocks noGrp="1"/>
          </p:cNvSpPr>
          <p:nvPr>
            <p:ph type="subTitle" idx="7"/>
          </p:nvPr>
        </p:nvSpPr>
        <p:spPr>
          <a:xfrm>
            <a:off x="720000" y="3505829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5" name="Google Shape;3945;p13"/>
          <p:cNvSpPr txBox="1">
            <a:spLocks noGrp="1"/>
          </p:cNvSpPr>
          <p:nvPr>
            <p:ph type="subTitle" idx="8"/>
          </p:nvPr>
        </p:nvSpPr>
        <p:spPr>
          <a:xfrm>
            <a:off x="720000" y="3952716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6" name="Google Shape;3946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947" name="Google Shape;3947;p13"/>
          <p:cNvSpPr txBox="1">
            <a:spLocks noGrp="1"/>
          </p:cNvSpPr>
          <p:nvPr>
            <p:ph type="title" idx="13" hasCustomPrompt="1"/>
          </p:nvPr>
        </p:nvSpPr>
        <p:spPr>
          <a:xfrm>
            <a:off x="6722550" y="3027830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8" name="Google Shape;3948;p13"/>
          <p:cNvSpPr txBox="1">
            <a:spLocks noGrp="1"/>
          </p:cNvSpPr>
          <p:nvPr>
            <p:ph type="subTitle" idx="14"/>
          </p:nvPr>
        </p:nvSpPr>
        <p:spPr>
          <a:xfrm>
            <a:off x="6027600" y="3505829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9" name="Google Shape;3949;p13"/>
          <p:cNvSpPr txBox="1">
            <a:spLocks noGrp="1"/>
          </p:cNvSpPr>
          <p:nvPr>
            <p:ph type="subTitle" idx="15"/>
          </p:nvPr>
        </p:nvSpPr>
        <p:spPr>
          <a:xfrm>
            <a:off x="6027600" y="3952716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0" name="Google Shape;3950;p13"/>
          <p:cNvSpPr txBox="1">
            <a:spLocks noGrp="1"/>
          </p:cNvSpPr>
          <p:nvPr>
            <p:ph type="title" idx="16" hasCustomPrompt="1"/>
          </p:nvPr>
        </p:nvSpPr>
        <p:spPr>
          <a:xfrm>
            <a:off x="4068750" y="302782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51" name="Google Shape;3951;p13"/>
          <p:cNvSpPr txBox="1">
            <a:spLocks noGrp="1"/>
          </p:cNvSpPr>
          <p:nvPr>
            <p:ph type="subTitle" idx="17"/>
          </p:nvPr>
        </p:nvSpPr>
        <p:spPr>
          <a:xfrm>
            <a:off x="3373800" y="3505827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52" name="Google Shape;3952;p13"/>
          <p:cNvSpPr txBox="1">
            <a:spLocks noGrp="1"/>
          </p:cNvSpPr>
          <p:nvPr>
            <p:ph type="subTitle" idx="18"/>
          </p:nvPr>
        </p:nvSpPr>
        <p:spPr>
          <a:xfrm>
            <a:off x="3373800" y="3952715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4" name="Google Shape;3954;p14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3955" name="Google Shape;3955;p14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4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4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4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4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4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4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4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4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4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4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4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4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4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4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4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4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4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4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4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4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4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4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4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4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4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4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4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4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4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4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4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4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4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4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4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4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4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4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4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4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4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4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4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4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4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4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4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4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4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5" name="Google Shape;4005;p14"/>
          <p:cNvSpPr txBox="1">
            <a:spLocks noGrp="1"/>
          </p:cNvSpPr>
          <p:nvPr>
            <p:ph type="title"/>
          </p:nvPr>
        </p:nvSpPr>
        <p:spPr>
          <a:xfrm>
            <a:off x="3085897" y="3243597"/>
            <a:ext cx="48477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4006" name="Google Shape;4006;p14"/>
          <p:cNvSpPr txBox="1">
            <a:spLocks noGrp="1"/>
          </p:cNvSpPr>
          <p:nvPr>
            <p:ph type="subTitle" idx="1"/>
          </p:nvPr>
        </p:nvSpPr>
        <p:spPr>
          <a:xfrm>
            <a:off x="3085897" y="1529925"/>
            <a:ext cx="4847700" cy="1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007" name="Google Shape;4007;p14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4008" name="Google Shape;4008;p14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4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4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4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4"/>
            <p:cNvSpPr/>
            <p:nvPr/>
          </p:nvSpPr>
          <p:spPr>
            <a:xfrm>
              <a:off x="379686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4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4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4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4"/>
            <p:cNvSpPr/>
            <p:nvPr/>
          </p:nvSpPr>
          <p:spPr>
            <a:xfrm>
              <a:off x="91734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4"/>
            <p:cNvSpPr/>
            <p:nvPr/>
          </p:nvSpPr>
          <p:spPr>
            <a:xfrm>
              <a:off x="91734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4"/>
            <p:cNvSpPr/>
            <p:nvPr/>
          </p:nvSpPr>
          <p:spPr>
            <a:xfrm>
              <a:off x="925687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4"/>
            <p:cNvSpPr/>
            <p:nvPr/>
          </p:nvSpPr>
          <p:spPr>
            <a:xfrm>
              <a:off x="91734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4"/>
            <p:cNvSpPr/>
            <p:nvPr/>
          </p:nvSpPr>
          <p:spPr>
            <a:xfrm>
              <a:off x="925687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4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4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4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4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4"/>
            <p:cNvSpPr/>
            <p:nvPr/>
          </p:nvSpPr>
          <p:spPr>
            <a:xfrm>
              <a:off x="118622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4"/>
            <p:cNvSpPr/>
            <p:nvPr/>
          </p:nvSpPr>
          <p:spPr>
            <a:xfrm>
              <a:off x="1194455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4"/>
            <p:cNvSpPr/>
            <p:nvPr/>
          </p:nvSpPr>
          <p:spPr>
            <a:xfrm>
              <a:off x="118622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4"/>
            <p:cNvSpPr/>
            <p:nvPr/>
          </p:nvSpPr>
          <p:spPr>
            <a:xfrm>
              <a:off x="1194455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4"/>
            <p:cNvSpPr/>
            <p:nvPr/>
          </p:nvSpPr>
          <p:spPr>
            <a:xfrm>
              <a:off x="118622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4"/>
            <p:cNvSpPr/>
            <p:nvPr/>
          </p:nvSpPr>
          <p:spPr>
            <a:xfrm>
              <a:off x="118622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4"/>
            <p:cNvSpPr/>
            <p:nvPr/>
          </p:nvSpPr>
          <p:spPr>
            <a:xfrm>
              <a:off x="119445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4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4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4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4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4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4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4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4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4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4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4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4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4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4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4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4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4"/>
            <p:cNvSpPr/>
            <p:nvPr/>
          </p:nvSpPr>
          <p:spPr>
            <a:xfrm>
              <a:off x="844284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4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4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4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4"/>
            <p:cNvSpPr/>
            <p:nvPr/>
          </p:nvSpPr>
          <p:spPr>
            <a:xfrm>
              <a:off x="14549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4"/>
            <p:cNvSpPr/>
            <p:nvPr/>
          </p:nvSpPr>
          <p:spPr>
            <a:xfrm>
              <a:off x="14549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4"/>
            <p:cNvSpPr/>
            <p:nvPr/>
          </p:nvSpPr>
          <p:spPr>
            <a:xfrm>
              <a:off x="14632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4"/>
            <p:cNvSpPr/>
            <p:nvPr/>
          </p:nvSpPr>
          <p:spPr>
            <a:xfrm>
              <a:off x="14549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4"/>
            <p:cNvSpPr/>
            <p:nvPr/>
          </p:nvSpPr>
          <p:spPr>
            <a:xfrm>
              <a:off x="14632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4"/>
            <p:cNvSpPr/>
            <p:nvPr/>
          </p:nvSpPr>
          <p:spPr>
            <a:xfrm>
              <a:off x="145499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4"/>
            <p:cNvSpPr/>
            <p:nvPr/>
          </p:nvSpPr>
          <p:spPr>
            <a:xfrm>
              <a:off x="145499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4"/>
            <p:cNvSpPr/>
            <p:nvPr/>
          </p:nvSpPr>
          <p:spPr>
            <a:xfrm>
              <a:off x="146322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4"/>
            <p:cNvSpPr/>
            <p:nvPr/>
          </p:nvSpPr>
          <p:spPr>
            <a:xfrm>
              <a:off x="1463223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4"/>
            <p:cNvSpPr/>
            <p:nvPr/>
          </p:nvSpPr>
          <p:spPr>
            <a:xfrm>
              <a:off x="146322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4"/>
            <p:cNvSpPr/>
            <p:nvPr/>
          </p:nvSpPr>
          <p:spPr>
            <a:xfrm>
              <a:off x="145499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4"/>
            <p:cNvSpPr/>
            <p:nvPr/>
          </p:nvSpPr>
          <p:spPr>
            <a:xfrm>
              <a:off x="1463223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4"/>
            <p:cNvSpPr/>
            <p:nvPr/>
          </p:nvSpPr>
          <p:spPr>
            <a:xfrm>
              <a:off x="1463223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4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4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4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4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4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4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4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4"/>
            <p:cNvSpPr/>
            <p:nvPr/>
          </p:nvSpPr>
          <p:spPr>
            <a:xfrm>
              <a:off x="657005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4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4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4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4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4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4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4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4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4"/>
            <p:cNvSpPr/>
            <p:nvPr/>
          </p:nvSpPr>
          <p:spPr>
            <a:xfrm>
              <a:off x="763725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4"/>
            <p:cNvSpPr/>
            <p:nvPr/>
          </p:nvSpPr>
          <p:spPr>
            <a:xfrm>
              <a:off x="763725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4"/>
            <p:cNvSpPr/>
            <p:nvPr/>
          </p:nvSpPr>
          <p:spPr>
            <a:xfrm>
              <a:off x="764548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4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4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4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4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4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4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4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4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4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4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4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4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4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4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4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4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4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4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4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4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4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4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4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4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4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4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4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4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4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4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4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4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4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4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4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4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4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4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4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4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4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4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4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4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4"/>
            <p:cNvSpPr/>
            <p:nvPr/>
          </p:nvSpPr>
          <p:spPr>
            <a:xfrm>
              <a:off x="173211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4"/>
            <p:cNvSpPr/>
            <p:nvPr/>
          </p:nvSpPr>
          <p:spPr>
            <a:xfrm>
              <a:off x="17238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4"/>
            <p:cNvSpPr/>
            <p:nvPr/>
          </p:nvSpPr>
          <p:spPr>
            <a:xfrm>
              <a:off x="17238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4"/>
            <p:cNvSpPr/>
            <p:nvPr/>
          </p:nvSpPr>
          <p:spPr>
            <a:xfrm>
              <a:off x="173211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4"/>
            <p:cNvSpPr/>
            <p:nvPr/>
          </p:nvSpPr>
          <p:spPr>
            <a:xfrm>
              <a:off x="17238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4"/>
            <p:cNvSpPr/>
            <p:nvPr/>
          </p:nvSpPr>
          <p:spPr>
            <a:xfrm>
              <a:off x="173211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4"/>
            <p:cNvSpPr/>
            <p:nvPr/>
          </p:nvSpPr>
          <p:spPr>
            <a:xfrm>
              <a:off x="172388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4"/>
            <p:cNvSpPr/>
            <p:nvPr/>
          </p:nvSpPr>
          <p:spPr>
            <a:xfrm>
              <a:off x="1732111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4"/>
            <p:cNvSpPr/>
            <p:nvPr/>
          </p:nvSpPr>
          <p:spPr>
            <a:xfrm>
              <a:off x="172388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4"/>
            <p:cNvSpPr/>
            <p:nvPr/>
          </p:nvSpPr>
          <p:spPr>
            <a:xfrm>
              <a:off x="1732111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4"/>
            <p:cNvSpPr/>
            <p:nvPr/>
          </p:nvSpPr>
          <p:spPr>
            <a:xfrm>
              <a:off x="172388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4"/>
            <p:cNvSpPr/>
            <p:nvPr/>
          </p:nvSpPr>
          <p:spPr>
            <a:xfrm>
              <a:off x="1732111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4"/>
            <p:cNvSpPr/>
            <p:nvPr/>
          </p:nvSpPr>
          <p:spPr>
            <a:xfrm>
              <a:off x="1732111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4"/>
            <p:cNvSpPr/>
            <p:nvPr/>
          </p:nvSpPr>
          <p:spPr>
            <a:xfrm>
              <a:off x="172388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4"/>
            <p:cNvSpPr/>
            <p:nvPr/>
          </p:nvSpPr>
          <p:spPr>
            <a:xfrm>
              <a:off x="1723884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4"/>
            <p:cNvSpPr/>
            <p:nvPr/>
          </p:nvSpPr>
          <p:spPr>
            <a:xfrm>
              <a:off x="1732111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4"/>
            <p:cNvSpPr/>
            <p:nvPr/>
          </p:nvSpPr>
          <p:spPr>
            <a:xfrm>
              <a:off x="1723884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4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4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4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4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4"/>
            <p:cNvSpPr/>
            <p:nvPr/>
          </p:nvSpPr>
          <p:spPr>
            <a:xfrm>
              <a:off x="19927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4"/>
            <p:cNvSpPr/>
            <p:nvPr/>
          </p:nvSpPr>
          <p:spPr>
            <a:xfrm>
              <a:off x="199277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4"/>
            <p:cNvSpPr/>
            <p:nvPr/>
          </p:nvSpPr>
          <p:spPr>
            <a:xfrm>
              <a:off x="200099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4"/>
            <p:cNvSpPr/>
            <p:nvPr/>
          </p:nvSpPr>
          <p:spPr>
            <a:xfrm>
              <a:off x="199277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4"/>
            <p:cNvSpPr/>
            <p:nvPr/>
          </p:nvSpPr>
          <p:spPr>
            <a:xfrm>
              <a:off x="200099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4"/>
            <p:cNvSpPr/>
            <p:nvPr/>
          </p:nvSpPr>
          <p:spPr>
            <a:xfrm>
              <a:off x="19927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4"/>
            <p:cNvSpPr/>
            <p:nvPr/>
          </p:nvSpPr>
          <p:spPr>
            <a:xfrm>
              <a:off x="200099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4"/>
            <p:cNvSpPr/>
            <p:nvPr/>
          </p:nvSpPr>
          <p:spPr>
            <a:xfrm>
              <a:off x="199277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4"/>
            <p:cNvSpPr/>
            <p:nvPr/>
          </p:nvSpPr>
          <p:spPr>
            <a:xfrm>
              <a:off x="200099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4"/>
            <p:cNvSpPr/>
            <p:nvPr/>
          </p:nvSpPr>
          <p:spPr>
            <a:xfrm>
              <a:off x="199277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4"/>
            <p:cNvSpPr/>
            <p:nvPr/>
          </p:nvSpPr>
          <p:spPr>
            <a:xfrm>
              <a:off x="200099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4"/>
            <p:cNvSpPr/>
            <p:nvPr/>
          </p:nvSpPr>
          <p:spPr>
            <a:xfrm>
              <a:off x="200099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4"/>
            <p:cNvSpPr/>
            <p:nvPr/>
          </p:nvSpPr>
          <p:spPr>
            <a:xfrm>
              <a:off x="199277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4"/>
            <p:cNvSpPr/>
            <p:nvPr/>
          </p:nvSpPr>
          <p:spPr>
            <a:xfrm>
              <a:off x="199277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4"/>
            <p:cNvSpPr/>
            <p:nvPr/>
          </p:nvSpPr>
          <p:spPr>
            <a:xfrm>
              <a:off x="200099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4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4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4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4"/>
            <p:cNvSpPr/>
            <p:nvPr/>
          </p:nvSpPr>
          <p:spPr>
            <a:xfrm>
              <a:off x="227000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4"/>
            <p:cNvSpPr/>
            <p:nvPr/>
          </p:nvSpPr>
          <p:spPr>
            <a:xfrm>
              <a:off x="226165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4"/>
            <p:cNvSpPr/>
            <p:nvPr/>
          </p:nvSpPr>
          <p:spPr>
            <a:xfrm>
              <a:off x="226165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4"/>
            <p:cNvSpPr/>
            <p:nvPr/>
          </p:nvSpPr>
          <p:spPr>
            <a:xfrm>
              <a:off x="227000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4"/>
            <p:cNvSpPr/>
            <p:nvPr/>
          </p:nvSpPr>
          <p:spPr>
            <a:xfrm>
              <a:off x="226165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4"/>
            <p:cNvSpPr/>
            <p:nvPr/>
          </p:nvSpPr>
          <p:spPr>
            <a:xfrm>
              <a:off x="227000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4"/>
            <p:cNvSpPr/>
            <p:nvPr/>
          </p:nvSpPr>
          <p:spPr>
            <a:xfrm>
              <a:off x="226165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4"/>
            <p:cNvSpPr/>
            <p:nvPr/>
          </p:nvSpPr>
          <p:spPr>
            <a:xfrm>
              <a:off x="227000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4"/>
            <p:cNvSpPr/>
            <p:nvPr/>
          </p:nvSpPr>
          <p:spPr>
            <a:xfrm>
              <a:off x="226165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4"/>
            <p:cNvSpPr/>
            <p:nvPr/>
          </p:nvSpPr>
          <p:spPr>
            <a:xfrm>
              <a:off x="2270005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4"/>
            <p:cNvSpPr/>
            <p:nvPr/>
          </p:nvSpPr>
          <p:spPr>
            <a:xfrm>
              <a:off x="2261659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4"/>
            <p:cNvSpPr/>
            <p:nvPr/>
          </p:nvSpPr>
          <p:spPr>
            <a:xfrm>
              <a:off x="2270005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4"/>
            <p:cNvSpPr/>
            <p:nvPr/>
          </p:nvSpPr>
          <p:spPr>
            <a:xfrm>
              <a:off x="2270005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4"/>
            <p:cNvSpPr/>
            <p:nvPr/>
          </p:nvSpPr>
          <p:spPr>
            <a:xfrm>
              <a:off x="2261659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4"/>
            <p:cNvSpPr/>
            <p:nvPr/>
          </p:nvSpPr>
          <p:spPr>
            <a:xfrm>
              <a:off x="2261659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4"/>
            <p:cNvSpPr/>
            <p:nvPr/>
          </p:nvSpPr>
          <p:spPr>
            <a:xfrm>
              <a:off x="2270005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4"/>
            <p:cNvSpPr/>
            <p:nvPr/>
          </p:nvSpPr>
          <p:spPr>
            <a:xfrm>
              <a:off x="2261659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4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4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4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4"/>
            <p:cNvSpPr/>
            <p:nvPr/>
          </p:nvSpPr>
          <p:spPr>
            <a:xfrm>
              <a:off x="388213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4"/>
            <p:cNvSpPr/>
            <p:nvPr/>
          </p:nvSpPr>
          <p:spPr>
            <a:xfrm>
              <a:off x="38739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4"/>
            <p:cNvSpPr/>
            <p:nvPr/>
          </p:nvSpPr>
          <p:spPr>
            <a:xfrm>
              <a:off x="38739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4"/>
            <p:cNvSpPr/>
            <p:nvPr/>
          </p:nvSpPr>
          <p:spPr>
            <a:xfrm>
              <a:off x="388213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4"/>
            <p:cNvSpPr/>
            <p:nvPr/>
          </p:nvSpPr>
          <p:spPr>
            <a:xfrm>
              <a:off x="38739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4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4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4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4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4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4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4"/>
            <p:cNvSpPr/>
            <p:nvPr/>
          </p:nvSpPr>
          <p:spPr>
            <a:xfrm>
              <a:off x="495685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4"/>
            <p:cNvSpPr/>
            <p:nvPr/>
          </p:nvSpPr>
          <p:spPr>
            <a:xfrm>
              <a:off x="494945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4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4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4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4"/>
            <p:cNvSpPr/>
            <p:nvPr/>
          </p:nvSpPr>
          <p:spPr>
            <a:xfrm>
              <a:off x="65668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4"/>
            <p:cNvSpPr/>
            <p:nvPr/>
          </p:nvSpPr>
          <p:spPr>
            <a:xfrm>
              <a:off x="64845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4"/>
            <p:cNvSpPr/>
            <p:nvPr/>
          </p:nvSpPr>
          <p:spPr>
            <a:xfrm>
              <a:off x="64845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4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4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4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4"/>
            <p:cNvSpPr/>
            <p:nvPr/>
          </p:nvSpPr>
          <p:spPr>
            <a:xfrm>
              <a:off x="2807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4"/>
            <p:cNvSpPr/>
            <p:nvPr/>
          </p:nvSpPr>
          <p:spPr>
            <a:xfrm>
              <a:off x="2799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4"/>
            <p:cNvSpPr/>
            <p:nvPr/>
          </p:nvSpPr>
          <p:spPr>
            <a:xfrm>
              <a:off x="2799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4"/>
            <p:cNvSpPr/>
            <p:nvPr/>
          </p:nvSpPr>
          <p:spPr>
            <a:xfrm>
              <a:off x="2807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4"/>
            <p:cNvSpPr/>
            <p:nvPr/>
          </p:nvSpPr>
          <p:spPr>
            <a:xfrm>
              <a:off x="2799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4"/>
            <p:cNvSpPr/>
            <p:nvPr/>
          </p:nvSpPr>
          <p:spPr>
            <a:xfrm>
              <a:off x="2807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4"/>
            <p:cNvSpPr/>
            <p:nvPr/>
          </p:nvSpPr>
          <p:spPr>
            <a:xfrm>
              <a:off x="2799433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4"/>
            <p:cNvSpPr/>
            <p:nvPr/>
          </p:nvSpPr>
          <p:spPr>
            <a:xfrm>
              <a:off x="2807660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4"/>
            <p:cNvSpPr/>
            <p:nvPr/>
          </p:nvSpPr>
          <p:spPr>
            <a:xfrm>
              <a:off x="2799433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4"/>
            <p:cNvSpPr/>
            <p:nvPr/>
          </p:nvSpPr>
          <p:spPr>
            <a:xfrm>
              <a:off x="2807660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4"/>
            <p:cNvSpPr/>
            <p:nvPr/>
          </p:nvSpPr>
          <p:spPr>
            <a:xfrm>
              <a:off x="2799433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4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4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4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4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4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4"/>
            <p:cNvSpPr/>
            <p:nvPr/>
          </p:nvSpPr>
          <p:spPr>
            <a:xfrm>
              <a:off x="33361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4"/>
            <p:cNvSpPr/>
            <p:nvPr/>
          </p:nvSpPr>
          <p:spPr>
            <a:xfrm>
              <a:off x="33443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4"/>
            <p:cNvSpPr/>
            <p:nvPr/>
          </p:nvSpPr>
          <p:spPr>
            <a:xfrm>
              <a:off x="3336135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4"/>
            <p:cNvSpPr/>
            <p:nvPr/>
          </p:nvSpPr>
          <p:spPr>
            <a:xfrm>
              <a:off x="334436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4"/>
            <p:cNvSpPr/>
            <p:nvPr/>
          </p:nvSpPr>
          <p:spPr>
            <a:xfrm>
              <a:off x="33361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4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4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4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4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4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4"/>
            <p:cNvSpPr/>
            <p:nvPr/>
          </p:nvSpPr>
          <p:spPr>
            <a:xfrm>
              <a:off x="548627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4"/>
            <p:cNvSpPr/>
            <p:nvPr/>
          </p:nvSpPr>
          <p:spPr>
            <a:xfrm>
              <a:off x="549450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4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4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4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4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4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4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4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4"/>
            <p:cNvSpPr/>
            <p:nvPr/>
          </p:nvSpPr>
          <p:spPr>
            <a:xfrm>
              <a:off x="6023935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4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4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4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4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4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4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4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4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4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4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4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4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4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4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4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4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4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4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4"/>
            <p:cNvSpPr/>
            <p:nvPr/>
          </p:nvSpPr>
          <p:spPr>
            <a:xfrm>
              <a:off x="791425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4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4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4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4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4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4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4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4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4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4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4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4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4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4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4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4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4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4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4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4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4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4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4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4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4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4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4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4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4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4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4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4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4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4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4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4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4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4"/>
            <p:cNvSpPr/>
            <p:nvPr/>
          </p:nvSpPr>
          <p:spPr>
            <a:xfrm>
              <a:off x="441991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4"/>
            <p:cNvSpPr/>
            <p:nvPr/>
          </p:nvSpPr>
          <p:spPr>
            <a:xfrm>
              <a:off x="44116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4"/>
            <p:cNvSpPr/>
            <p:nvPr/>
          </p:nvSpPr>
          <p:spPr>
            <a:xfrm>
              <a:off x="44116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4"/>
            <p:cNvSpPr/>
            <p:nvPr/>
          </p:nvSpPr>
          <p:spPr>
            <a:xfrm>
              <a:off x="441991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4"/>
            <p:cNvSpPr/>
            <p:nvPr/>
          </p:nvSpPr>
          <p:spPr>
            <a:xfrm>
              <a:off x="44116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4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4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4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4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4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4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4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4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4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4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4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4"/>
            <p:cNvSpPr/>
            <p:nvPr/>
          </p:nvSpPr>
          <p:spPr>
            <a:xfrm>
              <a:off x="46805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4"/>
            <p:cNvSpPr/>
            <p:nvPr/>
          </p:nvSpPr>
          <p:spPr>
            <a:xfrm>
              <a:off x="4688917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4"/>
            <p:cNvSpPr/>
            <p:nvPr/>
          </p:nvSpPr>
          <p:spPr>
            <a:xfrm>
              <a:off x="46805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4"/>
            <p:cNvSpPr/>
            <p:nvPr/>
          </p:nvSpPr>
          <p:spPr>
            <a:xfrm>
              <a:off x="4688917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4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4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4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4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4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4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4"/>
            <p:cNvSpPr/>
            <p:nvPr/>
          </p:nvSpPr>
          <p:spPr>
            <a:xfrm>
              <a:off x="5755167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4"/>
            <p:cNvSpPr/>
            <p:nvPr/>
          </p:nvSpPr>
          <p:spPr>
            <a:xfrm>
              <a:off x="5763393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4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4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4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4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4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4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4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4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4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4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4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4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4"/>
            <p:cNvSpPr/>
            <p:nvPr/>
          </p:nvSpPr>
          <p:spPr>
            <a:xfrm>
              <a:off x="3068201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4"/>
            <p:cNvSpPr/>
            <p:nvPr/>
          </p:nvSpPr>
          <p:spPr>
            <a:xfrm>
              <a:off x="3068201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4"/>
            <p:cNvSpPr/>
            <p:nvPr/>
          </p:nvSpPr>
          <p:spPr>
            <a:xfrm>
              <a:off x="3075593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4"/>
            <p:cNvSpPr/>
            <p:nvPr/>
          </p:nvSpPr>
          <p:spPr>
            <a:xfrm>
              <a:off x="3068201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4"/>
            <p:cNvSpPr/>
            <p:nvPr/>
          </p:nvSpPr>
          <p:spPr>
            <a:xfrm>
              <a:off x="3075593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4"/>
            <p:cNvSpPr/>
            <p:nvPr/>
          </p:nvSpPr>
          <p:spPr>
            <a:xfrm>
              <a:off x="3068201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4"/>
            <p:cNvSpPr/>
            <p:nvPr/>
          </p:nvSpPr>
          <p:spPr>
            <a:xfrm>
              <a:off x="3075593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4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4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4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4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4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4"/>
            <p:cNvSpPr/>
            <p:nvPr/>
          </p:nvSpPr>
          <p:spPr>
            <a:xfrm>
              <a:off x="36050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4"/>
            <p:cNvSpPr/>
            <p:nvPr/>
          </p:nvSpPr>
          <p:spPr>
            <a:xfrm>
              <a:off x="36132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4"/>
            <p:cNvSpPr/>
            <p:nvPr/>
          </p:nvSpPr>
          <p:spPr>
            <a:xfrm>
              <a:off x="36050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4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4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4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4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4"/>
            <p:cNvSpPr/>
            <p:nvPr/>
          </p:nvSpPr>
          <p:spPr>
            <a:xfrm>
              <a:off x="41427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4"/>
            <p:cNvSpPr/>
            <p:nvPr/>
          </p:nvSpPr>
          <p:spPr>
            <a:xfrm>
              <a:off x="414279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4"/>
            <p:cNvSpPr/>
            <p:nvPr/>
          </p:nvSpPr>
          <p:spPr>
            <a:xfrm>
              <a:off x="415102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4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4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4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4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4"/>
            <p:cNvSpPr/>
            <p:nvPr/>
          </p:nvSpPr>
          <p:spPr>
            <a:xfrm>
              <a:off x="52173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4"/>
            <p:cNvSpPr/>
            <p:nvPr/>
          </p:nvSpPr>
          <p:spPr>
            <a:xfrm>
              <a:off x="52173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4"/>
            <p:cNvSpPr/>
            <p:nvPr/>
          </p:nvSpPr>
          <p:spPr>
            <a:xfrm>
              <a:off x="522573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4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4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4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4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4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4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4"/>
            <p:cNvSpPr/>
            <p:nvPr/>
          </p:nvSpPr>
          <p:spPr>
            <a:xfrm>
              <a:off x="6301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4"/>
            <p:cNvSpPr/>
            <p:nvPr/>
          </p:nvSpPr>
          <p:spPr>
            <a:xfrm>
              <a:off x="6292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4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4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4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4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4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4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4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4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4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4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4"/>
            <p:cNvSpPr/>
            <p:nvPr/>
          </p:nvSpPr>
          <p:spPr>
            <a:xfrm>
              <a:off x="818230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4"/>
            <p:cNvSpPr/>
            <p:nvPr/>
          </p:nvSpPr>
          <p:spPr>
            <a:xfrm>
              <a:off x="8174914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4"/>
            <p:cNvSpPr/>
            <p:nvPr/>
          </p:nvSpPr>
          <p:spPr>
            <a:xfrm>
              <a:off x="818230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4"/>
            <p:cNvSpPr/>
            <p:nvPr/>
          </p:nvSpPr>
          <p:spPr>
            <a:xfrm>
              <a:off x="8174914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4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4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4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4"/>
            <p:cNvSpPr/>
            <p:nvPr/>
          </p:nvSpPr>
          <p:spPr>
            <a:xfrm>
              <a:off x="2538773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4"/>
            <p:cNvSpPr/>
            <p:nvPr/>
          </p:nvSpPr>
          <p:spPr>
            <a:xfrm>
              <a:off x="253054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4"/>
            <p:cNvSpPr/>
            <p:nvPr/>
          </p:nvSpPr>
          <p:spPr>
            <a:xfrm>
              <a:off x="253054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4"/>
            <p:cNvSpPr/>
            <p:nvPr/>
          </p:nvSpPr>
          <p:spPr>
            <a:xfrm>
              <a:off x="2538773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4"/>
            <p:cNvSpPr/>
            <p:nvPr/>
          </p:nvSpPr>
          <p:spPr>
            <a:xfrm>
              <a:off x="253054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4"/>
            <p:cNvSpPr/>
            <p:nvPr/>
          </p:nvSpPr>
          <p:spPr>
            <a:xfrm>
              <a:off x="2538773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4"/>
            <p:cNvSpPr/>
            <p:nvPr/>
          </p:nvSpPr>
          <p:spPr>
            <a:xfrm>
              <a:off x="2530546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4"/>
            <p:cNvSpPr/>
            <p:nvPr/>
          </p:nvSpPr>
          <p:spPr>
            <a:xfrm>
              <a:off x="2538773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4"/>
            <p:cNvSpPr/>
            <p:nvPr/>
          </p:nvSpPr>
          <p:spPr>
            <a:xfrm>
              <a:off x="2530546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4"/>
            <p:cNvSpPr/>
            <p:nvPr/>
          </p:nvSpPr>
          <p:spPr>
            <a:xfrm>
              <a:off x="2538773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4"/>
            <p:cNvSpPr/>
            <p:nvPr/>
          </p:nvSpPr>
          <p:spPr>
            <a:xfrm>
              <a:off x="2530546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4"/>
            <p:cNvSpPr/>
            <p:nvPr/>
          </p:nvSpPr>
          <p:spPr>
            <a:xfrm>
              <a:off x="2538773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4"/>
            <p:cNvSpPr/>
            <p:nvPr/>
          </p:nvSpPr>
          <p:spPr>
            <a:xfrm>
              <a:off x="2538773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4"/>
            <p:cNvSpPr/>
            <p:nvPr/>
          </p:nvSpPr>
          <p:spPr>
            <a:xfrm>
              <a:off x="2530546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4"/>
            <p:cNvSpPr/>
            <p:nvPr/>
          </p:nvSpPr>
          <p:spPr>
            <a:xfrm>
              <a:off x="2530546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2_1_1">
    <p:spTree>
      <p:nvGrpSpPr>
        <p:cNvPr id="1" name="Shape 5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9" name="Google Shape;5589;p17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5590" name="Google Shape;5590;p17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7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7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7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7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7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7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7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7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7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7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7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7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7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7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7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7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7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7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7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7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7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7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7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7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7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7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7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7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7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7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7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7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7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7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7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7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7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7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7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7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7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7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7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7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7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7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7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7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7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17"/>
          <p:cNvGrpSpPr/>
          <p:nvPr/>
        </p:nvGrpSpPr>
        <p:grpSpPr>
          <a:xfrm>
            <a:off x="119145" y="206"/>
            <a:ext cx="8913938" cy="5143474"/>
            <a:chOff x="119145" y="206"/>
            <a:chExt cx="8913938" cy="5143474"/>
          </a:xfrm>
        </p:grpSpPr>
        <p:sp>
          <p:nvSpPr>
            <p:cNvPr id="5641" name="Google Shape;5641;p17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7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7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7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7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7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7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7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7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7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7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7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7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7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7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7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7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7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7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7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7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7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7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7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7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7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7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7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7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7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7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7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7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7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7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7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7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7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7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7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7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7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7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7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7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7"/>
            <p:cNvSpPr/>
            <p:nvPr/>
          </p:nvSpPr>
          <p:spPr>
            <a:xfrm>
              <a:off x="763725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7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7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7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7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7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7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7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7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7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7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7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7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7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7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7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7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7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7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7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7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7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7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7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7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7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7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7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7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7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7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7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7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7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7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7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7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7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7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7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7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7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7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7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7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7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7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7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7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7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7"/>
            <p:cNvSpPr/>
            <p:nvPr/>
          </p:nvSpPr>
          <p:spPr>
            <a:xfrm>
              <a:off x="227000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7"/>
            <p:cNvSpPr/>
            <p:nvPr/>
          </p:nvSpPr>
          <p:spPr>
            <a:xfrm>
              <a:off x="226165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7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7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7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7"/>
            <p:cNvSpPr/>
            <p:nvPr/>
          </p:nvSpPr>
          <p:spPr>
            <a:xfrm>
              <a:off x="388213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7"/>
            <p:cNvSpPr/>
            <p:nvPr/>
          </p:nvSpPr>
          <p:spPr>
            <a:xfrm>
              <a:off x="38739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7"/>
            <p:cNvSpPr/>
            <p:nvPr/>
          </p:nvSpPr>
          <p:spPr>
            <a:xfrm>
              <a:off x="38739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7"/>
            <p:cNvSpPr/>
            <p:nvPr/>
          </p:nvSpPr>
          <p:spPr>
            <a:xfrm>
              <a:off x="388213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7"/>
            <p:cNvSpPr/>
            <p:nvPr/>
          </p:nvSpPr>
          <p:spPr>
            <a:xfrm>
              <a:off x="38739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7"/>
            <p:cNvSpPr/>
            <p:nvPr/>
          </p:nvSpPr>
          <p:spPr>
            <a:xfrm>
              <a:off x="388213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7"/>
            <p:cNvSpPr/>
            <p:nvPr/>
          </p:nvSpPr>
          <p:spPr>
            <a:xfrm>
              <a:off x="387390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7"/>
            <p:cNvSpPr/>
            <p:nvPr/>
          </p:nvSpPr>
          <p:spPr>
            <a:xfrm>
              <a:off x="388213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7"/>
            <p:cNvSpPr/>
            <p:nvPr/>
          </p:nvSpPr>
          <p:spPr>
            <a:xfrm>
              <a:off x="387390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7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7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7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7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7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7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7"/>
            <p:cNvSpPr/>
            <p:nvPr/>
          </p:nvSpPr>
          <p:spPr>
            <a:xfrm>
              <a:off x="495685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7"/>
            <p:cNvSpPr/>
            <p:nvPr/>
          </p:nvSpPr>
          <p:spPr>
            <a:xfrm>
              <a:off x="494945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7"/>
            <p:cNvSpPr/>
            <p:nvPr/>
          </p:nvSpPr>
          <p:spPr>
            <a:xfrm>
              <a:off x="495685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7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7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7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7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7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7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7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7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7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7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7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7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7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7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7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7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7"/>
            <p:cNvSpPr/>
            <p:nvPr/>
          </p:nvSpPr>
          <p:spPr>
            <a:xfrm>
              <a:off x="548627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7"/>
            <p:cNvSpPr/>
            <p:nvPr/>
          </p:nvSpPr>
          <p:spPr>
            <a:xfrm>
              <a:off x="549450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7"/>
            <p:cNvSpPr/>
            <p:nvPr/>
          </p:nvSpPr>
          <p:spPr>
            <a:xfrm>
              <a:off x="548627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7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7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7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7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7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7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7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7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7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7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7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7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7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7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7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7"/>
            <p:cNvSpPr/>
            <p:nvPr/>
          </p:nvSpPr>
          <p:spPr>
            <a:xfrm>
              <a:off x="710783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7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7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7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7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7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7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7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7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7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7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7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7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7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7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7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7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7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7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7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7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7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7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7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7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7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7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7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7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7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7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7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7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7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7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7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7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7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7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7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7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7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7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7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7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7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7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7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7"/>
            <p:cNvSpPr/>
            <p:nvPr/>
          </p:nvSpPr>
          <p:spPr>
            <a:xfrm>
              <a:off x="441991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7"/>
            <p:cNvSpPr/>
            <p:nvPr/>
          </p:nvSpPr>
          <p:spPr>
            <a:xfrm>
              <a:off x="44116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7"/>
            <p:cNvSpPr/>
            <p:nvPr/>
          </p:nvSpPr>
          <p:spPr>
            <a:xfrm>
              <a:off x="44116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7"/>
            <p:cNvSpPr/>
            <p:nvPr/>
          </p:nvSpPr>
          <p:spPr>
            <a:xfrm>
              <a:off x="441991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7"/>
            <p:cNvSpPr/>
            <p:nvPr/>
          </p:nvSpPr>
          <p:spPr>
            <a:xfrm>
              <a:off x="44116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7"/>
            <p:cNvSpPr/>
            <p:nvPr/>
          </p:nvSpPr>
          <p:spPr>
            <a:xfrm>
              <a:off x="441991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7"/>
            <p:cNvSpPr/>
            <p:nvPr/>
          </p:nvSpPr>
          <p:spPr>
            <a:xfrm>
              <a:off x="441168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7"/>
            <p:cNvSpPr/>
            <p:nvPr/>
          </p:nvSpPr>
          <p:spPr>
            <a:xfrm>
              <a:off x="441991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7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7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7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7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7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7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7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7"/>
            <p:cNvSpPr/>
            <p:nvPr/>
          </p:nvSpPr>
          <p:spPr>
            <a:xfrm>
              <a:off x="68388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7"/>
            <p:cNvSpPr/>
            <p:nvPr/>
          </p:nvSpPr>
          <p:spPr>
            <a:xfrm>
              <a:off x="683059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7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7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7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7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7"/>
            <p:cNvSpPr/>
            <p:nvPr/>
          </p:nvSpPr>
          <p:spPr>
            <a:xfrm>
              <a:off x="46805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7"/>
            <p:cNvSpPr/>
            <p:nvPr/>
          </p:nvSpPr>
          <p:spPr>
            <a:xfrm>
              <a:off x="4688917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7"/>
            <p:cNvSpPr/>
            <p:nvPr/>
          </p:nvSpPr>
          <p:spPr>
            <a:xfrm>
              <a:off x="46805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7"/>
            <p:cNvSpPr/>
            <p:nvPr/>
          </p:nvSpPr>
          <p:spPr>
            <a:xfrm>
              <a:off x="4688917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7"/>
            <p:cNvSpPr/>
            <p:nvPr/>
          </p:nvSpPr>
          <p:spPr>
            <a:xfrm>
              <a:off x="46805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7"/>
            <p:cNvSpPr/>
            <p:nvPr/>
          </p:nvSpPr>
          <p:spPr>
            <a:xfrm>
              <a:off x="46805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7"/>
            <p:cNvSpPr/>
            <p:nvPr/>
          </p:nvSpPr>
          <p:spPr>
            <a:xfrm>
              <a:off x="4688917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7"/>
            <p:cNvSpPr/>
            <p:nvPr/>
          </p:nvSpPr>
          <p:spPr>
            <a:xfrm>
              <a:off x="4688917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7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7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7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7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7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7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7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7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7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7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7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7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7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7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7"/>
            <p:cNvSpPr/>
            <p:nvPr/>
          </p:nvSpPr>
          <p:spPr>
            <a:xfrm>
              <a:off x="73683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7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7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7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7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7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7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7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7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7"/>
            <p:cNvSpPr/>
            <p:nvPr/>
          </p:nvSpPr>
          <p:spPr>
            <a:xfrm>
              <a:off x="36050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7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7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7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7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7"/>
            <p:cNvSpPr/>
            <p:nvPr/>
          </p:nvSpPr>
          <p:spPr>
            <a:xfrm>
              <a:off x="41427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7"/>
            <p:cNvSpPr/>
            <p:nvPr/>
          </p:nvSpPr>
          <p:spPr>
            <a:xfrm>
              <a:off x="414279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7"/>
            <p:cNvSpPr/>
            <p:nvPr/>
          </p:nvSpPr>
          <p:spPr>
            <a:xfrm>
              <a:off x="415102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7"/>
            <p:cNvSpPr/>
            <p:nvPr/>
          </p:nvSpPr>
          <p:spPr>
            <a:xfrm>
              <a:off x="414279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7"/>
            <p:cNvSpPr/>
            <p:nvPr/>
          </p:nvSpPr>
          <p:spPr>
            <a:xfrm>
              <a:off x="415102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7"/>
            <p:cNvSpPr/>
            <p:nvPr/>
          </p:nvSpPr>
          <p:spPr>
            <a:xfrm>
              <a:off x="414279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7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7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7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7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7"/>
            <p:cNvSpPr/>
            <p:nvPr/>
          </p:nvSpPr>
          <p:spPr>
            <a:xfrm>
              <a:off x="52173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7"/>
            <p:cNvSpPr/>
            <p:nvPr/>
          </p:nvSpPr>
          <p:spPr>
            <a:xfrm>
              <a:off x="52173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7"/>
            <p:cNvSpPr/>
            <p:nvPr/>
          </p:nvSpPr>
          <p:spPr>
            <a:xfrm>
              <a:off x="522573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7"/>
            <p:cNvSpPr/>
            <p:nvPr/>
          </p:nvSpPr>
          <p:spPr>
            <a:xfrm>
              <a:off x="52173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7"/>
            <p:cNvSpPr/>
            <p:nvPr/>
          </p:nvSpPr>
          <p:spPr>
            <a:xfrm>
              <a:off x="522573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7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7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7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7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7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7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7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7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7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7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7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7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7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7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7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7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7"/>
            <p:cNvSpPr/>
            <p:nvPr/>
          </p:nvSpPr>
          <p:spPr>
            <a:xfrm>
              <a:off x="818230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7"/>
            <p:cNvSpPr/>
            <p:nvPr/>
          </p:nvSpPr>
          <p:spPr>
            <a:xfrm>
              <a:off x="8174914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7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7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7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4" name="Google Shape;5934;p17"/>
          <p:cNvSpPr txBox="1">
            <a:spLocks noGrp="1"/>
          </p:cNvSpPr>
          <p:nvPr>
            <p:ph type="title"/>
          </p:nvPr>
        </p:nvSpPr>
        <p:spPr>
          <a:xfrm>
            <a:off x="3890475" y="2182650"/>
            <a:ext cx="45282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935" name="Google Shape;5935;p17"/>
          <p:cNvSpPr txBox="1">
            <a:spLocks noGrp="1"/>
          </p:cNvSpPr>
          <p:nvPr>
            <p:ph type="title" idx="2" hasCustomPrompt="1"/>
          </p:nvPr>
        </p:nvSpPr>
        <p:spPr>
          <a:xfrm>
            <a:off x="5339925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936" name="Google Shape;5936;p17"/>
          <p:cNvSpPr txBox="1">
            <a:spLocks noGrp="1"/>
          </p:cNvSpPr>
          <p:nvPr>
            <p:ph type="subTitle" idx="1"/>
          </p:nvPr>
        </p:nvSpPr>
        <p:spPr>
          <a:xfrm>
            <a:off x="4634925" y="318821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6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6" name="Google Shape;6296;p19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297" name="Google Shape;6297;p19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9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9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9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9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9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9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9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9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9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9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9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9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9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9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9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9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9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9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9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9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9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9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9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9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9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9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9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9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9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9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9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9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9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9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9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9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9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9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9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9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9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9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9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9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9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9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9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9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9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7" name="Google Shape;6347;p19"/>
          <p:cNvSpPr txBox="1">
            <a:spLocks noGrp="1"/>
          </p:cNvSpPr>
          <p:nvPr>
            <p:ph type="body" idx="1"/>
          </p:nvPr>
        </p:nvSpPr>
        <p:spPr>
          <a:xfrm>
            <a:off x="4748375" y="1227450"/>
            <a:ext cx="3675600" cy="3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48" name="Google Shape;6348;p19"/>
          <p:cNvSpPr txBox="1">
            <a:spLocks noGrp="1"/>
          </p:cNvSpPr>
          <p:nvPr>
            <p:ph type="body" idx="2"/>
          </p:nvPr>
        </p:nvSpPr>
        <p:spPr>
          <a:xfrm>
            <a:off x="720000" y="1227450"/>
            <a:ext cx="3675600" cy="3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49" name="Google Shape;6349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6350" name="Google Shape;6350;p19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6351" name="Google Shape;6351;p19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6352" name="Google Shape;6352;p19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19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19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19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19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19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19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19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19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19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19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19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19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19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19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19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19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19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0" name="Google Shape;6370;p19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6371" name="Google Shape;6371;p19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2" name="Google Shape;6372;p19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3" name="Google Shape;6373;p19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19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19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19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19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19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19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19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19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19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19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19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19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19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19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19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19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19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19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19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19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19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19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6" name="Google Shape;6396;p19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7" name="Google Shape;6397;p19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8" name="Google Shape;6398;p19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19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0" name="Google Shape;6400;p19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1" name="Google Shape;6401;p19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19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3" name="Google Shape;6403;p19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4" name="Google Shape;6404;p19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05" name="Google Shape;6405;p19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19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19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19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19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19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19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19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3" name="Google Shape;6413;p19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6414" name="Google Shape;6414;p19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19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16" name="Google Shape;6416;p19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6417" name="Google Shape;6417;p19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6418" name="Google Shape;6418;p19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9" name="Google Shape;6419;p19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0" name="Google Shape;6420;p19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1" name="Google Shape;6421;p19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2" name="Google Shape;6422;p19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3" name="Google Shape;6423;p19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4" name="Google Shape;6424;p19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5" name="Google Shape;6425;p19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6" name="Google Shape;6426;p19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7" name="Google Shape;6427;p19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8" name="Google Shape;6428;p19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9" name="Google Shape;6429;p19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0" name="Google Shape;6430;p19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1" name="Google Shape;6431;p19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2" name="Google Shape;6432;p19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3" name="Google Shape;6433;p19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4" name="Google Shape;6434;p19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5" name="Google Shape;6435;p19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6" name="Google Shape;6436;p19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7" name="Google Shape;6437;p19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8" name="Google Shape;6438;p19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9" name="Google Shape;6439;p19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0" name="Google Shape;6440;p19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1" name="Google Shape;6441;p19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2" name="Google Shape;6442;p19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3" name="Google Shape;6443;p19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4" name="Google Shape;6444;p19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5" name="Google Shape;6445;p19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6" name="Google Shape;6446;p19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7" name="Google Shape;6447;p19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8" name="Google Shape;6448;p19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9" name="Google Shape;6449;p19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0" name="Google Shape;6450;p19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1" name="Google Shape;6451;p19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2" name="Google Shape;6452;p19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3" name="Google Shape;6453;p19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4" name="Google Shape;6454;p19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5" name="Google Shape;6455;p19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6" name="Google Shape;6456;p19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7" name="Google Shape;6457;p19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8" name="Google Shape;6458;p19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9" name="Google Shape;6459;p19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0" name="Google Shape;6460;p19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1" name="Google Shape;6461;p19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2" name="Google Shape;6462;p19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3" name="Google Shape;6463;p19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4" name="Google Shape;6464;p19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5" name="Google Shape;6465;p19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6" name="Google Shape;6466;p19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7" name="Google Shape;6467;p19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19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9" name="Google Shape;6469;p19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0" name="Google Shape;6470;p19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1" name="Google Shape;6471;p19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2" name="Google Shape;6472;p19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3" name="Google Shape;6473;p19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19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19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6" name="Google Shape;6476;p19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7" name="Google Shape;6477;p19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9" name="Google Shape;6479;p20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480" name="Google Shape;6480;p20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0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0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0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0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0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0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0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0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0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0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0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0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0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0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0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0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0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0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0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0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0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0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0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0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0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0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0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0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0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0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0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0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0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0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0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0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0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0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0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0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0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0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0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0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0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0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0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0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0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20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6531" name="Google Shape;6531;p20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6532" name="Google Shape;6532;p20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20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20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20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6" name="Google Shape;6536;p20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20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20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9" name="Google Shape;6539;p20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20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6541;p20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6542;p20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20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20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5" name="Google Shape;6545;p20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6546;p20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6547;p20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20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20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50" name="Google Shape;6550;p20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6551" name="Google Shape;6551;p20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20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20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20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20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20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20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20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20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20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20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20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20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20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20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20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20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20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20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20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20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20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20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20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20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20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20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20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20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20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20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20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20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20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85" name="Google Shape;6585;p20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20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20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20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20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20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20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20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3" name="Google Shape;6593;p20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6594" name="Google Shape;6594;p20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20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96" name="Google Shape;6596;p20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6597" name="Google Shape;6597;p20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6598" name="Google Shape;6598;p20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9" name="Google Shape;6599;p20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0" name="Google Shape;6600;p20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1" name="Google Shape;6601;p20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2" name="Google Shape;6602;p20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3" name="Google Shape;6603;p20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4" name="Google Shape;6604;p20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5" name="Google Shape;6605;p20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6" name="Google Shape;6606;p20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7" name="Google Shape;6607;p20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8" name="Google Shape;6608;p20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9" name="Google Shape;6609;p20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0" name="Google Shape;6610;p20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1" name="Google Shape;6611;p20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2" name="Google Shape;6612;p20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3" name="Google Shape;6613;p20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4" name="Google Shape;6614;p20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5" name="Google Shape;6615;p20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6" name="Google Shape;6616;p20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7" name="Google Shape;6617;p20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8" name="Google Shape;6618;p20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9" name="Google Shape;6619;p20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0" name="Google Shape;6620;p20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1" name="Google Shape;6621;p20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2" name="Google Shape;6622;p20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3" name="Google Shape;6623;p20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4" name="Google Shape;6624;p20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5" name="Google Shape;6625;p20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6" name="Google Shape;6626;p20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7" name="Google Shape;6627;p20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8" name="Google Shape;6628;p20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9" name="Google Shape;6629;p20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0" name="Google Shape;6630;p20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1" name="Google Shape;6631;p20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2" name="Google Shape;6632;p20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3" name="Google Shape;6633;p20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634" name="Google Shape;6634;p20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5" name="Google Shape;6635;p20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6" name="Google Shape;6636;p20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7" name="Google Shape;6637;p20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8" name="Google Shape;6638;p20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9" name="Google Shape;6639;p20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0" name="Google Shape;6640;p20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1" name="Google Shape;6641;p20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2" name="Google Shape;6642;p20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3" name="Google Shape;6643;p20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4" name="Google Shape;6644;p20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5" name="Google Shape;6645;p20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6" name="Google Shape;6646;p20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7" name="Google Shape;6647;p20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8" name="Google Shape;6648;p20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9" name="Google Shape;6649;p20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0" name="Google Shape;6650;p20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1" name="Google Shape;6651;p20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20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3" name="Google Shape;6653;p20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4" name="Google Shape;6654;p20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5" name="Google Shape;6655;p20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6" name="Google Shape;6656;p20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7" name="Google Shape;6657;p20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658" name="Google Shape;6658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659" name="Google Shape;6659;p20"/>
          <p:cNvSpPr txBox="1">
            <a:spLocks noGrp="1"/>
          </p:cNvSpPr>
          <p:nvPr>
            <p:ph type="subTitle" idx="1"/>
          </p:nvPr>
        </p:nvSpPr>
        <p:spPr>
          <a:xfrm>
            <a:off x="2302364" y="1848852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0" name="Google Shape;6660;p20"/>
          <p:cNvSpPr txBox="1">
            <a:spLocks noGrp="1"/>
          </p:cNvSpPr>
          <p:nvPr>
            <p:ph type="subTitle" idx="2"/>
          </p:nvPr>
        </p:nvSpPr>
        <p:spPr>
          <a:xfrm>
            <a:off x="2302364" y="1236775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661" name="Google Shape;6661;p20"/>
          <p:cNvSpPr txBox="1">
            <a:spLocks noGrp="1"/>
          </p:cNvSpPr>
          <p:nvPr>
            <p:ph type="subTitle" idx="3"/>
          </p:nvPr>
        </p:nvSpPr>
        <p:spPr>
          <a:xfrm>
            <a:off x="2302364" y="2972664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2" name="Google Shape;6662;p20"/>
          <p:cNvSpPr txBox="1">
            <a:spLocks noGrp="1"/>
          </p:cNvSpPr>
          <p:nvPr>
            <p:ph type="subTitle" idx="4"/>
          </p:nvPr>
        </p:nvSpPr>
        <p:spPr>
          <a:xfrm>
            <a:off x="2302364" y="2360586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663" name="Google Shape;6663;p20"/>
          <p:cNvSpPr txBox="1">
            <a:spLocks noGrp="1"/>
          </p:cNvSpPr>
          <p:nvPr>
            <p:ph type="subTitle" idx="5"/>
          </p:nvPr>
        </p:nvSpPr>
        <p:spPr>
          <a:xfrm>
            <a:off x="2302364" y="4096475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4" name="Google Shape;6664;p20"/>
          <p:cNvSpPr txBox="1">
            <a:spLocks noGrp="1"/>
          </p:cNvSpPr>
          <p:nvPr>
            <p:ph type="subTitle" idx="6"/>
          </p:nvPr>
        </p:nvSpPr>
        <p:spPr>
          <a:xfrm>
            <a:off x="2302364" y="3484398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ubik Glitch"/>
              <a:buNone/>
              <a:defRPr sz="3200">
                <a:solidFill>
                  <a:schemeClr val="dk1"/>
                </a:solidFill>
                <a:latin typeface="Rubik Glitch"/>
                <a:ea typeface="Rubik Glitch"/>
                <a:cs typeface="Rubik Glitch"/>
                <a:sym typeface="Rubik Glit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  <p:sldLayoutId id="2147483659" r:id="rId5"/>
    <p:sldLayoutId id="2147483660" r:id="rId6"/>
    <p:sldLayoutId id="2147483663" r:id="rId7"/>
    <p:sldLayoutId id="2147483665" r:id="rId8"/>
    <p:sldLayoutId id="2147483666" r:id="rId9"/>
    <p:sldLayoutId id="2147483667" r:id="rId10"/>
    <p:sldLayoutId id="2147483668" r:id="rId11"/>
    <p:sldLayoutId id="2147483671" r:id="rId12"/>
    <p:sldLayoutId id="2147483672" r:id="rId13"/>
    <p:sldLayoutId id="2147483673" r:id="rId14"/>
    <p:sldLayoutId id="2147483674" r:id="rId15"/>
    <p:sldLayoutId id="2147483676" r:id="rId16"/>
    <p:sldLayoutId id="214748367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2" name="Google Shape;9522;p35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822700" y="539500"/>
            <a:ext cx="7498598" cy="46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9523" name="Google Shape;9523;p35"/>
          <p:cNvSpPr txBox="1">
            <a:spLocks noGrp="1"/>
          </p:cNvSpPr>
          <p:nvPr>
            <p:ph type="ctrTitle"/>
          </p:nvPr>
        </p:nvSpPr>
        <p:spPr>
          <a:xfrm>
            <a:off x="1400550" y="956459"/>
            <a:ext cx="6342900" cy="2946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Phishing Detection System using </a:t>
            </a:r>
            <a:br>
              <a:rPr lang="en" sz="4000" dirty="0"/>
            </a:br>
            <a:r>
              <a:rPr lang="en" sz="4000" dirty="0"/>
              <a:t>State-of-the-Art </a:t>
            </a:r>
            <a:br>
              <a:rPr lang="en" sz="4000" dirty="0"/>
            </a:br>
            <a:r>
              <a:rPr lang="en" sz="4000" dirty="0"/>
              <a:t>ML AND AI</a:t>
            </a:r>
            <a:endParaRPr sz="4000" dirty="0"/>
          </a:p>
        </p:txBody>
      </p:sp>
      <p:sp>
        <p:nvSpPr>
          <p:cNvPr id="9524" name="Google Shape;9524;p35"/>
          <p:cNvSpPr txBox="1">
            <a:spLocks noGrp="1"/>
          </p:cNvSpPr>
          <p:nvPr>
            <p:ph type="subTitle" idx="1"/>
          </p:nvPr>
        </p:nvSpPr>
        <p:spPr>
          <a:xfrm>
            <a:off x="1400550" y="3829070"/>
            <a:ext cx="63429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Submitted by, Nikhil A Mathew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6" name="Google Shape;9706;p4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EXTRACTION</a:t>
            </a:r>
            <a:endParaRPr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645A9ED-FD97-2CE3-EA1D-FF83DBD1AD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61"/>
          <a:stretch/>
        </p:blipFill>
        <p:spPr>
          <a:xfrm>
            <a:off x="1358071" y="1438082"/>
            <a:ext cx="6587821" cy="906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7B649F-0419-E0BF-AB26-5D9353BE4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67" b="4248"/>
          <a:stretch/>
        </p:blipFill>
        <p:spPr>
          <a:xfrm>
            <a:off x="1358071" y="2571750"/>
            <a:ext cx="6587821" cy="1720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4" name="Google Shape;9744;p49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-3483237" y="866225"/>
            <a:ext cx="6966477" cy="4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45" name="Google Shape;9745;p49"/>
          <p:cNvSpPr txBox="1">
            <a:spLocks noGrp="1"/>
          </p:cNvSpPr>
          <p:nvPr>
            <p:ph type="title"/>
          </p:nvPr>
        </p:nvSpPr>
        <p:spPr>
          <a:xfrm>
            <a:off x="3085897" y="3434097"/>
            <a:ext cx="48477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CASE 1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FDFBF-E671-CC59-CEBC-61E2CFE15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15" y="1839112"/>
            <a:ext cx="5128463" cy="1465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6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REQUIREMENTS</a:t>
            </a:r>
            <a:endParaRPr dirty="0"/>
          </a:p>
        </p:txBody>
      </p:sp>
      <p:graphicFrame>
        <p:nvGraphicFramePr>
          <p:cNvPr id="9978" name="Google Shape;9978;p60"/>
          <p:cNvGraphicFramePr/>
          <p:nvPr>
            <p:extLst>
              <p:ext uri="{D42A27DB-BD31-4B8C-83A1-F6EECF244321}">
                <p14:modId xmlns:p14="http://schemas.microsoft.com/office/powerpoint/2010/main" val="3081881662"/>
              </p:ext>
            </p:extLst>
          </p:nvPr>
        </p:nvGraphicFramePr>
        <p:xfrm>
          <a:off x="1263425" y="1092820"/>
          <a:ext cx="6617150" cy="3734095"/>
        </p:xfrm>
        <a:graphic>
          <a:graphicData uri="http://schemas.openxmlformats.org/drawingml/2006/table">
            <a:tbl>
              <a:tblPr>
                <a:noFill/>
                <a:tableStyleId>{AC60C09D-866D-4086-9E10-695EAACDD9F2}</a:tableStyleId>
              </a:tblPr>
              <a:tblGrid>
                <a:gridCol w="84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43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6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01</a:t>
                      </a:r>
                      <a:endParaRPr sz="220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Front-End</a:t>
                      </a:r>
                      <a:endParaRPr sz="15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54850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I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Framework: Vanilla JavaScript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I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Languages: HTML5, CSS, JavaScript</a:t>
                      </a:r>
                    </a:p>
                  </a:txBody>
                  <a:tcPr marL="91425" marR="91425" marT="54850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6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02</a:t>
                      </a:r>
                      <a:endParaRPr sz="220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Back-End</a:t>
                      </a:r>
                      <a:endParaRPr sz="15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54850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Framework: Flask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Languages: Python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Database: MongoDB </a:t>
                      </a:r>
                    </a:p>
                  </a:txBody>
                  <a:tcPr marL="91425" marR="91425" marT="54850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3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03</a:t>
                      </a:r>
                      <a:endParaRPr sz="220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Libraries</a:t>
                      </a:r>
                      <a:endParaRPr sz="15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54850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Flask, </a:t>
                      </a:r>
                      <a:r>
                        <a:rPr lang="en-IN" sz="1500"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Numpy</a:t>
                      </a:r>
                      <a:r>
                        <a:rPr lang="en-I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, </a:t>
                      </a:r>
                      <a:r>
                        <a:rPr lang="en-IN" sz="1500"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PyMongo</a:t>
                      </a:r>
                      <a:r>
                        <a:rPr lang="en-I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, </a:t>
                      </a:r>
                      <a:r>
                        <a:rPr lang="en-IN" sz="1500"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LabelEncoder</a:t>
                      </a:r>
                      <a:r>
                        <a:rPr lang="en-I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, SMOTE, </a:t>
                      </a:r>
                      <a:r>
                        <a:rPr lang="en-IN" sz="1500"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BertModel</a:t>
                      </a:r>
                      <a:r>
                        <a:rPr lang="en-IN" sz="1500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, </a:t>
                      </a:r>
                      <a:r>
                        <a:rPr lang="en-IN" sz="1500"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BertTokenizer</a:t>
                      </a:r>
                      <a:endParaRPr sz="15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54850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3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>
                        <a:solidFill>
                          <a:schemeClr val="dk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54850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54850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2" name="Google Shape;9772;p5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</a:t>
            </a:r>
            <a:endParaRPr dirty="0"/>
          </a:p>
        </p:txBody>
      </p:sp>
      <p:sp>
        <p:nvSpPr>
          <p:cNvPr id="2" name="Google Shape;9767;p52">
            <a:extLst>
              <a:ext uri="{FF2B5EF4-FFF2-40B4-BE49-F238E27FC236}">
                <a16:creationId xmlns:a16="http://schemas.microsoft.com/office/drawing/2014/main" id="{60DC0E7B-8708-A780-A06D-D5F0B27E3426}"/>
              </a:ext>
            </a:extLst>
          </p:cNvPr>
          <p:cNvSpPr txBox="1">
            <a:spLocks/>
          </p:cNvSpPr>
          <p:nvPr/>
        </p:nvSpPr>
        <p:spPr>
          <a:xfrm rot="16200000">
            <a:off x="-667005" y="3111490"/>
            <a:ext cx="3174980" cy="40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dirty="0"/>
              <a:t>Feature 1: Real-Time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16A95-5BDA-C32E-A5E2-7FB6128B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1"/>
          <a:stretch/>
        </p:blipFill>
        <p:spPr>
          <a:xfrm>
            <a:off x="1076602" y="1185240"/>
            <a:ext cx="7108392" cy="3585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53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2" name="Google Shape;9772;p5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</a:t>
            </a:r>
            <a:endParaRPr dirty="0"/>
          </a:p>
        </p:txBody>
      </p:sp>
      <p:sp>
        <p:nvSpPr>
          <p:cNvPr id="2" name="Google Shape;9767;p52">
            <a:extLst>
              <a:ext uri="{FF2B5EF4-FFF2-40B4-BE49-F238E27FC236}">
                <a16:creationId xmlns:a16="http://schemas.microsoft.com/office/drawing/2014/main" id="{60DC0E7B-8708-A780-A06D-D5F0B27E3426}"/>
              </a:ext>
            </a:extLst>
          </p:cNvPr>
          <p:cNvSpPr txBox="1">
            <a:spLocks/>
          </p:cNvSpPr>
          <p:nvPr/>
        </p:nvSpPr>
        <p:spPr>
          <a:xfrm rot="16200000">
            <a:off x="-789432" y="2963971"/>
            <a:ext cx="3420307" cy="40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dirty="0"/>
              <a:t>Feature 2: Real-Time Notifications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F940A-824F-C1D7-6DD7-2679C25DD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5" t="10581"/>
          <a:stretch/>
        </p:blipFill>
        <p:spPr>
          <a:xfrm>
            <a:off x="1099141" y="1239553"/>
            <a:ext cx="7208067" cy="3516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15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2" name="Google Shape;9772;p5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E76A09-A34B-2AC6-3F1A-8A319E152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94" y="1099829"/>
            <a:ext cx="6382294" cy="3760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9767;p52">
            <a:extLst>
              <a:ext uri="{FF2B5EF4-FFF2-40B4-BE49-F238E27FC236}">
                <a16:creationId xmlns:a16="http://schemas.microsoft.com/office/drawing/2014/main" id="{60DC0E7B-8708-A780-A06D-D5F0B27E3426}"/>
              </a:ext>
            </a:extLst>
          </p:cNvPr>
          <p:cNvSpPr txBox="1">
            <a:spLocks/>
          </p:cNvSpPr>
          <p:nvPr/>
        </p:nvSpPr>
        <p:spPr>
          <a:xfrm rot="16200000">
            <a:off x="-120612" y="3440907"/>
            <a:ext cx="2750169" cy="40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dirty="0"/>
              <a:t>Feature 3: Search Advisor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2" name="Google Shape;9772;p5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06292-69AA-7F49-0B9E-EDC428211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1"/>
          <a:stretch/>
        </p:blipFill>
        <p:spPr>
          <a:xfrm>
            <a:off x="957541" y="1243170"/>
            <a:ext cx="7242321" cy="35192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5435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2" name="Google Shape;9772;p5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48A10-BA54-225B-37EC-6E88D6989A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4" t="16346" r="15057"/>
          <a:stretch/>
        </p:blipFill>
        <p:spPr>
          <a:xfrm>
            <a:off x="3625005" y="1682125"/>
            <a:ext cx="5237610" cy="2837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3DA755-6F07-2D21-4BF5-E90820839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13691" r="41068"/>
          <a:stretch/>
        </p:blipFill>
        <p:spPr>
          <a:xfrm>
            <a:off x="281385" y="1682125"/>
            <a:ext cx="3224096" cy="2837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9767;p52">
            <a:extLst>
              <a:ext uri="{FF2B5EF4-FFF2-40B4-BE49-F238E27FC236}">
                <a16:creationId xmlns:a16="http://schemas.microsoft.com/office/drawing/2014/main" id="{4C52D082-5B29-54ED-F9BD-F28BDBD02DCC}"/>
              </a:ext>
            </a:extLst>
          </p:cNvPr>
          <p:cNvSpPr txBox="1">
            <a:spLocks/>
          </p:cNvSpPr>
          <p:nvPr/>
        </p:nvSpPr>
        <p:spPr>
          <a:xfrm>
            <a:off x="2364060" y="4519961"/>
            <a:ext cx="3918094" cy="40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dirty="0"/>
              <a:t>Feature 4: Check URL &amp; IP</a:t>
            </a:r>
          </a:p>
        </p:txBody>
      </p:sp>
    </p:spTree>
    <p:extLst>
      <p:ext uri="{BB962C8B-B14F-4D97-AF65-F5344CB8AC3E}">
        <p14:creationId xmlns:p14="http://schemas.microsoft.com/office/powerpoint/2010/main" val="1520253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9" name="Google Shape;9619;p42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5660750" y="866225"/>
            <a:ext cx="6966477" cy="4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20" name="Google Shape;9620;p42"/>
          <p:cNvSpPr txBox="1">
            <a:spLocks noGrp="1"/>
          </p:cNvSpPr>
          <p:nvPr>
            <p:ph type="subTitle" idx="1"/>
          </p:nvPr>
        </p:nvSpPr>
        <p:spPr>
          <a:xfrm>
            <a:off x="1084950" y="2249026"/>
            <a:ext cx="5163450" cy="235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This project aims to revolutionize phishing detection by seamlessly integrating advanced ML and AI techniques, providing a proactive and user-centric defense against evolving cyber threats.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User experience is a central focus, with a user-friendly web application dashboard, real-time alerts, and educational resources to empower users in recognizing and reporting potential threats. </a:t>
            </a:r>
          </a:p>
        </p:txBody>
      </p:sp>
      <p:sp>
        <p:nvSpPr>
          <p:cNvPr id="9621" name="Google Shape;9621;p42"/>
          <p:cNvSpPr txBox="1">
            <a:spLocks noGrp="1"/>
          </p:cNvSpPr>
          <p:nvPr>
            <p:ph type="title"/>
          </p:nvPr>
        </p:nvSpPr>
        <p:spPr>
          <a:xfrm>
            <a:off x="845820" y="1543820"/>
            <a:ext cx="5501639" cy="7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65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4" name="Google Shape;10204;p65"/>
          <p:cNvSpPr txBox="1">
            <a:spLocks noGrp="1"/>
          </p:cNvSpPr>
          <p:nvPr>
            <p:ph type="body" idx="2"/>
          </p:nvPr>
        </p:nvSpPr>
        <p:spPr>
          <a:xfrm>
            <a:off x="719999" y="1227450"/>
            <a:ext cx="7703999" cy="3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■"/>
            </a:pPr>
            <a:r>
              <a:rPr lang="en-US" dirty="0"/>
              <a:t>“A systematic literature review on phishing website detection techniques”, Asadullah Safi, 2023.</a:t>
            </a: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■"/>
            </a:pPr>
            <a:r>
              <a:rPr lang="en-US" dirty="0"/>
              <a:t>“BERT Against Social Engineering Attack: Phishing Text Detection”, </a:t>
            </a:r>
            <a:r>
              <a:rPr lang="en-US" dirty="0" err="1"/>
              <a:t>Nafiz</a:t>
            </a:r>
            <a:r>
              <a:rPr lang="en-US" dirty="0"/>
              <a:t> Rifat, 2022.</a:t>
            </a: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■"/>
            </a:pPr>
            <a:r>
              <a:rPr lang="en-US" dirty="0"/>
              <a:t>“https://www.kaggle.com/code/sujithmandala/phishing-domain-detection-bert-log-reg-96-ac</a:t>
            </a:r>
          </a:p>
        </p:txBody>
      </p:sp>
      <p:sp>
        <p:nvSpPr>
          <p:cNvPr id="10206" name="Google Shape;10206;p6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8" name="Google Shape;9538;p37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539" name="Google Shape;9539;p37"/>
          <p:cNvSpPr txBox="1">
            <a:spLocks noGrp="1"/>
          </p:cNvSpPr>
          <p:nvPr>
            <p:ph type="title"/>
          </p:nvPr>
        </p:nvSpPr>
        <p:spPr>
          <a:xfrm>
            <a:off x="27418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540" name="Google Shape;9540;p37"/>
          <p:cNvSpPr txBox="1">
            <a:spLocks noGrp="1"/>
          </p:cNvSpPr>
          <p:nvPr>
            <p:ph type="subTitle" idx="1"/>
          </p:nvPr>
        </p:nvSpPr>
        <p:spPr>
          <a:xfrm>
            <a:off x="2046900" y="1671064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INTRODUCTION</a:t>
            </a:r>
            <a:endParaRPr sz="2000" dirty="0"/>
          </a:p>
        </p:txBody>
      </p:sp>
      <p:sp>
        <p:nvSpPr>
          <p:cNvPr id="9542" name="Google Shape;9542;p37"/>
          <p:cNvSpPr txBox="1">
            <a:spLocks noGrp="1"/>
          </p:cNvSpPr>
          <p:nvPr>
            <p:ph type="title" idx="3"/>
          </p:nvPr>
        </p:nvSpPr>
        <p:spPr>
          <a:xfrm>
            <a:off x="53956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43" name="Google Shape;9543;p37"/>
          <p:cNvSpPr txBox="1">
            <a:spLocks noGrp="1"/>
          </p:cNvSpPr>
          <p:nvPr>
            <p:ph type="subTitle" idx="4"/>
          </p:nvPr>
        </p:nvSpPr>
        <p:spPr>
          <a:xfrm>
            <a:off x="4700700" y="1671063"/>
            <a:ext cx="2396400" cy="793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EXISTING SYSTEM</a:t>
            </a:r>
            <a:endParaRPr sz="2000" dirty="0"/>
          </a:p>
        </p:txBody>
      </p:sp>
      <p:sp>
        <p:nvSpPr>
          <p:cNvPr id="9545" name="Google Shape;9545;p37"/>
          <p:cNvSpPr txBox="1">
            <a:spLocks noGrp="1"/>
          </p:cNvSpPr>
          <p:nvPr>
            <p:ph type="title" idx="6"/>
          </p:nvPr>
        </p:nvSpPr>
        <p:spPr>
          <a:xfrm>
            <a:off x="1414950" y="302782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546" name="Google Shape;9546;p37"/>
          <p:cNvSpPr txBox="1">
            <a:spLocks noGrp="1"/>
          </p:cNvSpPr>
          <p:nvPr>
            <p:ph type="subTitle" idx="7"/>
          </p:nvPr>
        </p:nvSpPr>
        <p:spPr>
          <a:xfrm>
            <a:off x="720000" y="3424054"/>
            <a:ext cx="2396400" cy="7939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PROPOSED SYSTEM</a:t>
            </a:r>
            <a:endParaRPr sz="2000" dirty="0"/>
          </a:p>
        </p:txBody>
      </p:sp>
      <p:sp>
        <p:nvSpPr>
          <p:cNvPr id="9548" name="Google Shape;9548;p37"/>
          <p:cNvSpPr txBox="1">
            <a:spLocks noGrp="1"/>
          </p:cNvSpPr>
          <p:nvPr>
            <p:ph type="title" idx="13"/>
          </p:nvPr>
        </p:nvSpPr>
        <p:spPr>
          <a:xfrm>
            <a:off x="6722550" y="3027830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549" name="Google Shape;9549;p37"/>
          <p:cNvSpPr txBox="1">
            <a:spLocks noGrp="1"/>
          </p:cNvSpPr>
          <p:nvPr>
            <p:ph type="subTitle" idx="14"/>
          </p:nvPr>
        </p:nvSpPr>
        <p:spPr>
          <a:xfrm>
            <a:off x="6027600" y="3424055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CONCLUSION</a:t>
            </a:r>
            <a:endParaRPr sz="2000" dirty="0"/>
          </a:p>
        </p:txBody>
      </p:sp>
      <p:sp>
        <p:nvSpPr>
          <p:cNvPr id="9551" name="Google Shape;9551;p37"/>
          <p:cNvSpPr txBox="1">
            <a:spLocks noGrp="1"/>
          </p:cNvSpPr>
          <p:nvPr>
            <p:ph type="title" idx="16"/>
          </p:nvPr>
        </p:nvSpPr>
        <p:spPr>
          <a:xfrm>
            <a:off x="4068750" y="302782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552" name="Google Shape;9552;p37"/>
          <p:cNvSpPr txBox="1">
            <a:spLocks noGrp="1"/>
          </p:cNvSpPr>
          <p:nvPr>
            <p:ph type="subTitle" idx="17"/>
          </p:nvPr>
        </p:nvSpPr>
        <p:spPr>
          <a:xfrm>
            <a:off x="3218985" y="3424053"/>
            <a:ext cx="2720897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IMPLEMENTATION</a:t>
            </a:r>
            <a:endParaRPr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75E1CA-5E92-1E6A-FBC0-C739519C089E}"/>
              </a:ext>
            </a:extLst>
          </p:cNvPr>
          <p:cNvSpPr/>
          <p:nvPr/>
        </p:nvSpPr>
        <p:spPr>
          <a:xfrm>
            <a:off x="2046900" y="1204332"/>
            <a:ext cx="2396400" cy="9971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07AF05-A07E-0EB5-7548-3468D513339B}"/>
              </a:ext>
            </a:extLst>
          </p:cNvPr>
          <p:cNvSpPr/>
          <p:nvPr/>
        </p:nvSpPr>
        <p:spPr>
          <a:xfrm>
            <a:off x="4985850" y="1204332"/>
            <a:ext cx="1736700" cy="12607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0145C3-29D5-A68E-17AB-F0A263CE54A2}"/>
              </a:ext>
            </a:extLst>
          </p:cNvPr>
          <p:cNvSpPr/>
          <p:nvPr/>
        </p:nvSpPr>
        <p:spPr>
          <a:xfrm>
            <a:off x="1003611" y="2872220"/>
            <a:ext cx="1738239" cy="13155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1827E7-D7BA-531F-640D-40E707FED010}"/>
              </a:ext>
            </a:extLst>
          </p:cNvPr>
          <p:cNvSpPr/>
          <p:nvPr/>
        </p:nvSpPr>
        <p:spPr>
          <a:xfrm>
            <a:off x="3315629" y="2931785"/>
            <a:ext cx="2520176" cy="11862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1C149A-BACB-1EBF-E55E-50166D74EA92}"/>
              </a:ext>
            </a:extLst>
          </p:cNvPr>
          <p:cNvSpPr/>
          <p:nvPr/>
        </p:nvSpPr>
        <p:spPr>
          <a:xfrm>
            <a:off x="6231848" y="2872220"/>
            <a:ext cx="1987903" cy="12457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6" name="Google Shape;9756;p51"/>
          <p:cNvSpPr txBox="1">
            <a:spLocks noGrp="1"/>
          </p:cNvSpPr>
          <p:nvPr>
            <p:ph type="title"/>
          </p:nvPr>
        </p:nvSpPr>
        <p:spPr>
          <a:xfrm>
            <a:off x="3890475" y="1638300"/>
            <a:ext cx="4528200" cy="2194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br>
              <a:rPr lang="en" dirty="0"/>
            </a:br>
            <a:r>
              <a:rPr lang="en" dirty="0"/>
              <a:t>YOU</a:t>
            </a:r>
            <a:endParaRPr dirty="0"/>
          </a:p>
        </p:txBody>
      </p:sp>
      <p:pic>
        <p:nvPicPr>
          <p:cNvPr id="9759" name="Google Shape;9759;p5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-963000" y="697676"/>
            <a:ext cx="4579550" cy="37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6" name="Google Shape;9566;p39"/>
          <p:cNvSpPr txBox="1">
            <a:spLocks noGrp="1"/>
          </p:cNvSpPr>
          <p:nvPr>
            <p:ph type="body" idx="1"/>
          </p:nvPr>
        </p:nvSpPr>
        <p:spPr>
          <a:xfrm>
            <a:off x="720000" y="1390066"/>
            <a:ext cx="4112195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dirty="0"/>
              <a:t>This project introduces a Phishing Detection System utilizing advanced ML and AI techniques. 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dirty="0"/>
              <a:t>It involves the implementation of tailored deep learning models for websites and URLs, integrating NLP, behavioral analysis, and anomaly detection.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dirty="0"/>
              <a:t>Mainly aims for increased detection accuracy, adaptability to emerging threats, and a refined user experience.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endParaRPr lang="en-US" dirty="0"/>
          </a:p>
        </p:txBody>
      </p:sp>
      <p:sp>
        <p:nvSpPr>
          <p:cNvPr id="9567" name="Google Shape;9567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C99A0-0C2F-F12E-C609-31089F4BE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5575" t="10840" r="32277" b="4590"/>
          <a:stretch/>
        </p:blipFill>
        <p:spPr>
          <a:xfrm>
            <a:off x="4976486" y="1390066"/>
            <a:ext cx="3348577" cy="3054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5" name="Google Shape;9685;p46"/>
          <p:cNvSpPr txBox="1">
            <a:spLocks noGrp="1"/>
          </p:cNvSpPr>
          <p:nvPr>
            <p:ph type="subTitle" idx="1"/>
          </p:nvPr>
        </p:nvSpPr>
        <p:spPr>
          <a:xfrm>
            <a:off x="1129990" y="1559553"/>
            <a:ext cx="3048000" cy="702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Static Rule-Based Approach</a:t>
            </a:r>
          </a:p>
        </p:txBody>
      </p:sp>
      <p:sp>
        <p:nvSpPr>
          <p:cNvPr id="9686" name="Google Shape;9686;p46"/>
          <p:cNvSpPr txBox="1">
            <a:spLocks noGrp="1"/>
          </p:cNvSpPr>
          <p:nvPr>
            <p:ph type="subTitle" idx="2"/>
          </p:nvPr>
        </p:nvSpPr>
        <p:spPr>
          <a:xfrm>
            <a:off x="720000" y="2153466"/>
            <a:ext cx="3850420" cy="775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Static rules and signature-based methods for phishing detection.</a:t>
            </a:r>
          </a:p>
        </p:txBody>
      </p:sp>
      <p:sp>
        <p:nvSpPr>
          <p:cNvPr id="9688" name="Google Shape;9688;p46"/>
          <p:cNvSpPr txBox="1">
            <a:spLocks noGrp="1"/>
          </p:cNvSpPr>
          <p:nvPr>
            <p:ph type="subTitle" idx="4"/>
          </p:nvPr>
        </p:nvSpPr>
        <p:spPr>
          <a:xfrm>
            <a:off x="5328260" y="1559554"/>
            <a:ext cx="2337900" cy="7025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Limited ML Integration</a:t>
            </a:r>
          </a:p>
        </p:txBody>
      </p:sp>
      <p:sp>
        <p:nvSpPr>
          <p:cNvPr id="9689" name="Google Shape;9689;p46"/>
          <p:cNvSpPr txBox="1">
            <a:spLocks noGrp="1"/>
          </p:cNvSpPr>
          <p:nvPr>
            <p:ph type="subTitle" idx="5"/>
          </p:nvPr>
        </p:nvSpPr>
        <p:spPr>
          <a:xfrm>
            <a:off x="5159297" y="2153466"/>
            <a:ext cx="2947057" cy="633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Basic ML for feature extraction but lack advanced techniques.</a:t>
            </a:r>
          </a:p>
        </p:txBody>
      </p:sp>
      <p:sp>
        <p:nvSpPr>
          <p:cNvPr id="9691" name="Google Shape;9691;p46"/>
          <p:cNvSpPr txBox="1">
            <a:spLocks noGrp="1"/>
          </p:cNvSpPr>
          <p:nvPr>
            <p:ph type="subTitle" idx="7"/>
          </p:nvPr>
        </p:nvSpPr>
        <p:spPr>
          <a:xfrm>
            <a:off x="1129990" y="3342283"/>
            <a:ext cx="3048000" cy="7083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 Emphasis on User Experience</a:t>
            </a:r>
            <a:endParaRPr lang="en-IN" dirty="0"/>
          </a:p>
        </p:txBody>
      </p:sp>
      <p:sp>
        <p:nvSpPr>
          <p:cNvPr id="9692" name="Google Shape;9692;p46"/>
          <p:cNvSpPr txBox="1">
            <a:spLocks noGrp="1"/>
          </p:cNvSpPr>
          <p:nvPr>
            <p:ph type="subTitle" idx="8"/>
          </p:nvPr>
        </p:nvSpPr>
        <p:spPr>
          <a:xfrm>
            <a:off x="720000" y="3989392"/>
            <a:ext cx="385042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Lack of real-time notifications and interactive features for users.</a:t>
            </a:r>
          </a:p>
        </p:txBody>
      </p:sp>
      <p:sp>
        <p:nvSpPr>
          <p:cNvPr id="9693" name="Google Shape;9693;p4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SYSTEM</a:t>
            </a:r>
            <a:endParaRPr dirty="0"/>
          </a:p>
        </p:txBody>
      </p:sp>
      <p:sp>
        <p:nvSpPr>
          <p:cNvPr id="9695" name="Google Shape;9695;p46"/>
          <p:cNvSpPr txBox="1">
            <a:spLocks noGrp="1"/>
          </p:cNvSpPr>
          <p:nvPr>
            <p:ph type="subTitle" idx="14"/>
          </p:nvPr>
        </p:nvSpPr>
        <p:spPr>
          <a:xfrm>
            <a:off x="4802459" y="3342282"/>
            <a:ext cx="3466435" cy="708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Absence of Client-Side Security Measures</a:t>
            </a:r>
            <a:endParaRPr lang="en-IN" dirty="0"/>
          </a:p>
        </p:txBody>
      </p:sp>
      <p:sp>
        <p:nvSpPr>
          <p:cNvPr id="9696" name="Google Shape;9696;p46"/>
          <p:cNvSpPr txBox="1">
            <a:spLocks noGrp="1"/>
          </p:cNvSpPr>
          <p:nvPr>
            <p:ph type="subTitle" idx="15"/>
          </p:nvPr>
        </p:nvSpPr>
        <p:spPr>
          <a:xfrm>
            <a:off x="4570420" y="3989392"/>
            <a:ext cx="385358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Server-side detection without incorporating client-side security measures.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E16FD-F060-943B-B7CA-5BE5B63B11CB}"/>
              </a:ext>
            </a:extLst>
          </p:cNvPr>
          <p:cNvSpPr/>
          <p:nvPr/>
        </p:nvSpPr>
        <p:spPr>
          <a:xfrm>
            <a:off x="1037646" y="1357944"/>
            <a:ext cx="3236987" cy="15711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CDF23-3CC3-BA2D-D7CB-6960A4118B92}"/>
              </a:ext>
            </a:extLst>
          </p:cNvPr>
          <p:cNvSpPr/>
          <p:nvPr/>
        </p:nvSpPr>
        <p:spPr>
          <a:xfrm>
            <a:off x="4802459" y="3220343"/>
            <a:ext cx="3402687" cy="15711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D4D73-1527-062F-08C4-BD799F55E45D}"/>
              </a:ext>
            </a:extLst>
          </p:cNvPr>
          <p:cNvSpPr/>
          <p:nvPr/>
        </p:nvSpPr>
        <p:spPr>
          <a:xfrm>
            <a:off x="1037646" y="3130663"/>
            <a:ext cx="3236987" cy="15711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AFA8D-C83B-0C64-3171-6A685942C46B}"/>
              </a:ext>
            </a:extLst>
          </p:cNvPr>
          <p:cNvSpPr/>
          <p:nvPr/>
        </p:nvSpPr>
        <p:spPr>
          <a:xfrm>
            <a:off x="4802460" y="1357944"/>
            <a:ext cx="3402688" cy="15711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3" name="Google Shape;9573;p40"/>
          <p:cNvSpPr/>
          <p:nvPr/>
        </p:nvSpPr>
        <p:spPr>
          <a:xfrm>
            <a:off x="1626182" y="1375655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4" name="Google Shape;9574;p40"/>
          <p:cNvSpPr/>
          <p:nvPr/>
        </p:nvSpPr>
        <p:spPr>
          <a:xfrm>
            <a:off x="4168350" y="1375655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5" name="Google Shape;9575;p40"/>
          <p:cNvSpPr/>
          <p:nvPr/>
        </p:nvSpPr>
        <p:spPr>
          <a:xfrm>
            <a:off x="6710518" y="1375655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6" name="Google Shape;9576;p40"/>
          <p:cNvSpPr txBox="1">
            <a:spLocks noGrp="1"/>
          </p:cNvSpPr>
          <p:nvPr>
            <p:ph type="subTitle" idx="1"/>
          </p:nvPr>
        </p:nvSpPr>
        <p:spPr>
          <a:xfrm>
            <a:off x="720000" y="2638450"/>
            <a:ext cx="2721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ML and AI Techniques</a:t>
            </a:r>
            <a:endParaRPr lang="en-IN" dirty="0"/>
          </a:p>
        </p:txBody>
      </p:sp>
      <p:sp>
        <p:nvSpPr>
          <p:cNvPr id="9577" name="Google Shape;9577;p40"/>
          <p:cNvSpPr txBox="1">
            <a:spLocks noGrp="1"/>
          </p:cNvSpPr>
          <p:nvPr>
            <p:ph type="subTitle" idx="3"/>
          </p:nvPr>
        </p:nvSpPr>
        <p:spPr>
          <a:xfrm>
            <a:off x="3339664" y="2638450"/>
            <a:ext cx="2644404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Client-Side Security Measures</a:t>
            </a:r>
          </a:p>
        </p:txBody>
      </p:sp>
      <p:sp>
        <p:nvSpPr>
          <p:cNvPr id="9578" name="Google Shape;9578;p40"/>
          <p:cNvSpPr txBox="1">
            <a:spLocks noGrp="1"/>
          </p:cNvSpPr>
          <p:nvPr>
            <p:ph type="subTitle" idx="2"/>
          </p:nvPr>
        </p:nvSpPr>
        <p:spPr>
          <a:xfrm>
            <a:off x="797496" y="3120537"/>
            <a:ext cx="2464672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Implement NLP, behavioral analysis, anomaly detection, and ensemble learning for improved accuracy</a:t>
            </a:r>
          </a:p>
        </p:txBody>
      </p:sp>
      <p:sp>
        <p:nvSpPr>
          <p:cNvPr id="9579" name="Google Shape;9579;p40"/>
          <p:cNvSpPr txBox="1">
            <a:spLocks noGrp="1"/>
          </p:cNvSpPr>
          <p:nvPr>
            <p:ph type="subTitle" idx="5"/>
          </p:nvPr>
        </p:nvSpPr>
        <p:spPr>
          <a:xfrm>
            <a:off x="5702100" y="2638450"/>
            <a:ext cx="2721900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Static Analysis and Behavioral Detection</a:t>
            </a:r>
            <a:endParaRPr lang="en-IN" dirty="0"/>
          </a:p>
        </p:txBody>
      </p:sp>
      <p:sp>
        <p:nvSpPr>
          <p:cNvPr id="9580" name="Google Shape;9580;p40"/>
          <p:cNvSpPr txBox="1">
            <a:spLocks noGrp="1"/>
          </p:cNvSpPr>
          <p:nvPr>
            <p:ph type="subTitle" idx="4"/>
          </p:nvPr>
        </p:nvSpPr>
        <p:spPr>
          <a:xfrm>
            <a:off x="3360544" y="3442826"/>
            <a:ext cx="2419052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Integrate client-side security measures through a browser extension, providing real-time alerts and page analysis</a:t>
            </a:r>
          </a:p>
        </p:txBody>
      </p:sp>
      <p:sp>
        <p:nvSpPr>
          <p:cNvPr id="9581" name="Google Shape;9581;p40"/>
          <p:cNvSpPr txBox="1">
            <a:spLocks noGrp="1"/>
          </p:cNvSpPr>
          <p:nvPr>
            <p:ph type="subTitle" idx="6"/>
          </p:nvPr>
        </p:nvSpPr>
        <p:spPr>
          <a:xfrm>
            <a:off x="5902712" y="3380728"/>
            <a:ext cx="2443792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Conducted static analysis to identify common vulnerabilities such as buffer overflows and SQL injection flaws</a:t>
            </a:r>
          </a:p>
        </p:txBody>
      </p:sp>
      <p:sp>
        <p:nvSpPr>
          <p:cNvPr id="9582" name="Google Shape;9582;p4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SYSTEM</a:t>
            </a:r>
            <a:endParaRPr dirty="0"/>
          </a:p>
        </p:txBody>
      </p:sp>
      <p:grpSp>
        <p:nvGrpSpPr>
          <p:cNvPr id="9583" name="Google Shape;9583;p40"/>
          <p:cNvGrpSpPr/>
          <p:nvPr/>
        </p:nvGrpSpPr>
        <p:grpSpPr>
          <a:xfrm>
            <a:off x="1836170" y="1597592"/>
            <a:ext cx="387325" cy="363425"/>
            <a:chOff x="5481625" y="3052825"/>
            <a:chExt cx="387325" cy="363425"/>
          </a:xfrm>
        </p:grpSpPr>
        <p:sp>
          <p:nvSpPr>
            <p:cNvPr id="9584" name="Google Shape;9584;p40"/>
            <p:cNvSpPr/>
            <p:nvPr/>
          </p:nvSpPr>
          <p:spPr>
            <a:xfrm>
              <a:off x="5650600" y="3095400"/>
              <a:ext cx="66375" cy="57000"/>
            </a:xfrm>
            <a:custGeom>
              <a:avLst/>
              <a:gdLst/>
              <a:ahLst/>
              <a:cxnLst/>
              <a:rect l="l" t="t" r="r" b="b"/>
              <a:pathLst>
                <a:path w="2655" h="2280" extrusionOk="0">
                  <a:moveTo>
                    <a:pt x="1142" y="582"/>
                  </a:moveTo>
                  <a:cubicBezTo>
                    <a:pt x="1636" y="582"/>
                    <a:pt x="1883" y="1168"/>
                    <a:pt x="1512" y="1538"/>
                  </a:cubicBezTo>
                  <a:cubicBezTo>
                    <a:pt x="1404" y="1657"/>
                    <a:pt x="1267" y="1709"/>
                    <a:pt x="1131" y="1709"/>
                  </a:cubicBezTo>
                  <a:cubicBezTo>
                    <a:pt x="841" y="1709"/>
                    <a:pt x="556" y="1473"/>
                    <a:pt x="556" y="1137"/>
                  </a:cubicBezTo>
                  <a:cubicBezTo>
                    <a:pt x="556" y="829"/>
                    <a:pt x="802" y="582"/>
                    <a:pt x="1142" y="582"/>
                  </a:cubicBezTo>
                  <a:close/>
                  <a:moveTo>
                    <a:pt x="1134" y="1"/>
                  </a:moveTo>
                  <a:cubicBezTo>
                    <a:pt x="549" y="1"/>
                    <a:pt x="0" y="449"/>
                    <a:pt x="0" y="1137"/>
                  </a:cubicBezTo>
                  <a:cubicBezTo>
                    <a:pt x="0" y="1754"/>
                    <a:pt x="494" y="2279"/>
                    <a:pt x="1142" y="2279"/>
                  </a:cubicBezTo>
                  <a:cubicBezTo>
                    <a:pt x="2130" y="2279"/>
                    <a:pt x="2654" y="1045"/>
                    <a:pt x="1944" y="335"/>
                  </a:cubicBezTo>
                  <a:cubicBezTo>
                    <a:pt x="1704" y="104"/>
                    <a:pt x="1415" y="1"/>
                    <a:pt x="1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40"/>
            <p:cNvSpPr/>
            <p:nvPr/>
          </p:nvSpPr>
          <p:spPr>
            <a:xfrm>
              <a:off x="5550300" y="3295250"/>
              <a:ext cx="66375" cy="56975"/>
            </a:xfrm>
            <a:custGeom>
              <a:avLst/>
              <a:gdLst/>
              <a:ahLst/>
              <a:cxnLst/>
              <a:rect l="l" t="t" r="r" b="b"/>
              <a:pathLst>
                <a:path w="2655" h="2279" extrusionOk="0">
                  <a:moveTo>
                    <a:pt x="1142" y="581"/>
                  </a:moveTo>
                  <a:cubicBezTo>
                    <a:pt x="1636" y="581"/>
                    <a:pt x="1913" y="1198"/>
                    <a:pt x="1543" y="1538"/>
                  </a:cubicBezTo>
                  <a:cubicBezTo>
                    <a:pt x="1421" y="1660"/>
                    <a:pt x="1272" y="1715"/>
                    <a:pt x="1127" y="1715"/>
                  </a:cubicBezTo>
                  <a:cubicBezTo>
                    <a:pt x="833" y="1715"/>
                    <a:pt x="556" y="1488"/>
                    <a:pt x="556" y="1136"/>
                  </a:cubicBezTo>
                  <a:cubicBezTo>
                    <a:pt x="556" y="828"/>
                    <a:pt x="833" y="581"/>
                    <a:pt x="1142" y="581"/>
                  </a:cubicBezTo>
                  <a:close/>
                  <a:moveTo>
                    <a:pt x="1147" y="0"/>
                  </a:moveTo>
                  <a:cubicBezTo>
                    <a:pt x="563" y="0"/>
                    <a:pt x="0" y="449"/>
                    <a:pt x="0" y="1136"/>
                  </a:cubicBezTo>
                  <a:cubicBezTo>
                    <a:pt x="0" y="1754"/>
                    <a:pt x="525" y="2278"/>
                    <a:pt x="1142" y="2278"/>
                  </a:cubicBezTo>
                  <a:cubicBezTo>
                    <a:pt x="2160" y="2278"/>
                    <a:pt x="2654" y="1044"/>
                    <a:pt x="1944" y="334"/>
                  </a:cubicBezTo>
                  <a:cubicBezTo>
                    <a:pt x="1714" y="104"/>
                    <a:pt x="1428" y="0"/>
                    <a:pt x="1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40"/>
            <p:cNvSpPr/>
            <p:nvPr/>
          </p:nvSpPr>
          <p:spPr>
            <a:xfrm>
              <a:off x="5481625" y="3059950"/>
              <a:ext cx="387325" cy="356300"/>
            </a:xfrm>
            <a:custGeom>
              <a:avLst/>
              <a:gdLst/>
              <a:ahLst/>
              <a:cxnLst/>
              <a:rect l="l" t="t" r="r" b="b"/>
              <a:pathLst>
                <a:path w="15493" h="14252" extrusionOk="0">
                  <a:moveTo>
                    <a:pt x="7901" y="4530"/>
                  </a:moveTo>
                  <a:cubicBezTo>
                    <a:pt x="8426" y="4530"/>
                    <a:pt x="8919" y="4870"/>
                    <a:pt x="9166" y="5364"/>
                  </a:cubicBezTo>
                  <a:cubicBezTo>
                    <a:pt x="8765" y="5580"/>
                    <a:pt x="8325" y="5688"/>
                    <a:pt x="7886" y="5688"/>
                  </a:cubicBezTo>
                  <a:cubicBezTo>
                    <a:pt x="7446" y="5688"/>
                    <a:pt x="7006" y="5580"/>
                    <a:pt x="6605" y="5364"/>
                  </a:cubicBezTo>
                  <a:cubicBezTo>
                    <a:pt x="6852" y="4870"/>
                    <a:pt x="7345" y="4530"/>
                    <a:pt x="7901" y="4530"/>
                  </a:cubicBezTo>
                  <a:close/>
                  <a:moveTo>
                    <a:pt x="3889" y="8296"/>
                  </a:moveTo>
                  <a:cubicBezTo>
                    <a:pt x="4630" y="8296"/>
                    <a:pt x="5339" y="8573"/>
                    <a:pt x="5833" y="9129"/>
                  </a:cubicBezTo>
                  <a:cubicBezTo>
                    <a:pt x="6882" y="10240"/>
                    <a:pt x="6790" y="12030"/>
                    <a:pt x="5648" y="13017"/>
                  </a:cubicBezTo>
                  <a:cubicBezTo>
                    <a:pt x="5262" y="12323"/>
                    <a:pt x="4568" y="11976"/>
                    <a:pt x="3877" y="11976"/>
                  </a:cubicBezTo>
                  <a:cubicBezTo>
                    <a:pt x="3187" y="11976"/>
                    <a:pt x="2500" y="12323"/>
                    <a:pt x="2130" y="13017"/>
                  </a:cubicBezTo>
                  <a:cubicBezTo>
                    <a:pt x="247" y="11382"/>
                    <a:pt x="1389" y="8296"/>
                    <a:pt x="3889" y="8296"/>
                  </a:cubicBezTo>
                  <a:close/>
                  <a:moveTo>
                    <a:pt x="11859" y="8306"/>
                  </a:moveTo>
                  <a:cubicBezTo>
                    <a:pt x="13233" y="8306"/>
                    <a:pt x="14546" y="9365"/>
                    <a:pt x="14567" y="10981"/>
                  </a:cubicBezTo>
                  <a:lnTo>
                    <a:pt x="14598" y="10981"/>
                  </a:lnTo>
                  <a:cubicBezTo>
                    <a:pt x="14567" y="11783"/>
                    <a:pt x="14228" y="12524"/>
                    <a:pt x="13641" y="13017"/>
                  </a:cubicBezTo>
                  <a:cubicBezTo>
                    <a:pt x="13271" y="12323"/>
                    <a:pt x="12584" y="11976"/>
                    <a:pt x="11894" y="11976"/>
                  </a:cubicBezTo>
                  <a:cubicBezTo>
                    <a:pt x="11203" y="11976"/>
                    <a:pt x="10509" y="12323"/>
                    <a:pt x="10123" y="13017"/>
                  </a:cubicBezTo>
                  <a:cubicBezTo>
                    <a:pt x="8950" y="12030"/>
                    <a:pt x="8889" y="10240"/>
                    <a:pt x="9938" y="9129"/>
                  </a:cubicBezTo>
                  <a:cubicBezTo>
                    <a:pt x="10496" y="8560"/>
                    <a:pt x="11185" y="8306"/>
                    <a:pt x="11859" y="8306"/>
                  </a:cubicBezTo>
                  <a:close/>
                  <a:moveTo>
                    <a:pt x="3904" y="12547"/>
                  </a:moveTo>
                  <a:cubicBezTo>
                    <a:pt x="4414" y="12547"/>
                    <a:pt x="4923" y="12817"/>
                    <a:pt x="5185" y="13357"/>
                  </a:cubicBezTo>
                  <a:cubicBezTo>
                    <a:pt x="4784" y="13573"/>
                    <a:pt x="4344" y="13681"/>
                    <a:pt x="3904" y="13681"/>
                  </a:cubicBezTo>
                  <a:cubicBezTo>
                    <a:pt x="3465" y="13681"/>
                    <a:pt x="3025" y="13573"/>
                    <a:pt x="2624" y="13357"/>
                  </a:cubicBezTo>
                  <a:cubicBezTo>
                    <a:pt x="2886" y="12817"/>
                    <a:pt x="3395" y="12547"/>
                    <a:pt x="3904" y="12547"/>
                  </a:cubicBezTo>
                  <a:close/>
                  <a:moveTo>
                    <a:pt x="11909" y="12547"/>
                  </a:moveTo>
                  <a:cubicBezTo>
                    <a:pt x="12422" y="12547"/>
                    <a:pt x="12931" y="12817"/>
                    <a:pt x="13178" y="13357"/>
                  </a:cubicBezTo>
                  <a:cubicBezTo>
                    <a:pt x="12777" y="13573"/>
                    <a:pt x="12337" y="13681"/>
                    <a:pt x="11898" y="13681"/>
                  </a:cubicBezTo>
                  <a:cubicBezTo>
                    <a:pt x="11458" y="13681"/>
                    <a:pt x="11018" y="13573"/>
                    <a:pt x="10617" y="13357"/>
                  </a:cubicBezTo>
                  <a:cubicBezTo>
                    <a:pt x="10879" y="12817"/>
                    <a:pt x="11396" y="12547"/>
                    <a:pt x="11909" y="12547"/>
                  </a:cubicBezTo>
                  <a:close/>
                  <a:moveTo>
                    <a:pt x="6621" y="0"/>
                  </a:moveTo>
                  <a:cubicBezTo>
                    <a:pt x="6583" y="0"/>
                    <a:pt x="6545" y="8"/>
                    <a:pt x="6512" y="25"/>
                  </a:cubicBezTo>
                  <a:cubicBezTo>
                    <a:pt x="3457" y="1413"/>
                    <a:pt x="4259" y="5950"/>
                    <a:pt x="7592" y="6228"/>
                  </a:cubicBezTo>
                  <a:lnTo>
                    <a:pt x="7592" y="7833"/>
                  </a:lnTo>
                  <a:lnTo>
                    <a:pt x="6111" y="8573"/>
                  </a:lnTo>
                  <a:cubicBezTo>
                    <a:pt x="5470" y="7991"/>
                    <a:pt x="4680" y="7716"/>
                    <a:pt x="3899" y="7716"/>
                  </a:cubicBezTo>
                  <a:cubicBezTo>
                    <a:pt x="2612" y="7716"/>
                    <a:pt x="1352" y="8463"/>
                    <a:pt x="834" y="9808"/>
                  </a:cubicBezTo>
                  <a:cubicBezTo>
                    <a:pt x="0" y="11937"/>
                    <a:pt x="1574" y="14252"/>
                    <a:pt x="3889" y="14252"/>
                  </a:cubicBezTo>
                  <a:cubicBezTo>
                    <a:pt x="5679" y="14252"/>
                    <a:pt x="7160" y="12801"/>
                    <a:pt x="7160" y="10981"/>
                  </a:cubicBezTo>
                  <a:cubicBezTo>
                    <a:pt x="7160" y="10271"/>
                    <a:pt x="6913" y="9592"/>
                    <a:pt x="6481" y="9005"/>
                  </a:cubicBezTo>
                  <a:lnTo>
                    <a:pt x="7901" y="8326"/>
                  </a:lnTo>
                  <a:lnTo>
                    <a:pt x="9290" y="9005"/>
                  </a:lnTo>
                  <a:cubicBezTo>
                    <a:pt x="8271" y="10425"/>
                    <a:pt x="8518" y="12400"/>
                    <a:pt x="9876" y="13480"/>
                  </a:cubicBezTo>
                  <a:cubicBezTo>
                    <a:pt x="10472" y="13954"/>
                    <a:pt x="11186" y="14184"/>
                    <a:pt x="11896" y="14184"/>
                  </a:cubicBezTo>
                  <a:cubicBezTo>
                    <a:pt x="12806" y="14184"/>
                    <a:pt x="13710" y="13807"/>
                    <a:pt x="14351" y="13079"/>
                  </a:cubicBezTo>
                  <a:cubicBezTo>
                    <a:pt x="15493" y="11783"/>
                    <a:pt x="15400" y="9808"/>
                    <a:pt x="14166" y="8604"/>
                  </a:cubicBezTo>
                  <a:cubicBezTo>
                    <a:pt x="13525" y="7995"/>
                    <a:pt x="12702" y="7686"/>
                    <a:pt x="11882" y="7686"/>
                  </a:cubicBezTo>
                  <a:cubicBezTo>
                    <a:pt x="11082" y="7686"/>
                    <a:pt x="10285" y="7979"/>
                    <a:pt x="9660" y="8573"/>
                  </a:cubicBezTo>
                  <a:lnTo>
                    <a:pt x="8179" y="7833"/>
                  </a:lnTo>
                  <a:lnTo>
                    <a:pt x="8179" y="6228"/>
                  </a:lnTo>
                  <a:cubicBezTo>
                    <a:pt x="11512" y="5950"/>
                    <a:pt x="12283" y="1413"/>
                    <a:pt x="9259" y="25"/>
                  </a:cubicBezTo>
                  <a:cubicBezTo>
                    <a:pt x="9218" y="8"/>
                    <a:pt x="9176" y="0"/>
                    <a:pt x="9136" y="0"/>
                  </a:cubicBezTo>
                  <a:cubicBezTo>
                    <a:pt x="9026" y="0"/>
                    <a:pt x="8925" y="58"/>
                    <a:pt x="8858" y="148"/>
                  </a:cubicBezTo>
                  <a:cubicBezTo>
                    <a:pt x="8796" y="302"/>
                    <a:pt x="8858" y="488"/>
                    <a:pt x="9012" y="549"/>
                  </a:cubicBezTo>
                  <a:cubicBezTo>
                    <a:pt x="10802" y="1383"/>
                    <a:pt x="11111" y="3759"/>
                    <a:pt x="9629" y="5055"/>
                  </a:cubicBezTo>
                  <a:cubicBezTo>
                    <a:pt x="9259" y="4345"/>
                    <a:pt x="8572" y="3990"/>
                    <a:pt x="7886" y="3990"/>
                  </a:cubicBezTo>
                  <a:cubicBezTo>
                    <a:pt x="7199" y="3990"/>
                    <a:pt x="6512" y="4345"/>
                    <a:pt x="6142" y="5055"/>
                  </a:cubicBezTo>
                  <a:cubicBezTo>
                    <a:pt x="4630" y="3759"/>
                    <a:pt x="4969" y="1383"/>
                    <a:pt x="6759" y="549"/>
                  </a:cubicBezTo>
                  <a:cubicBezTo>
                    <a:pt x="6913" y="488"/>
                    <a:pt x="6975" y="302"/>
                    <a:pt x="6882" y="148"/>
                  </a:cubicBezTo>
                  <a:cubicBezTo>
                    <a:pt x="6837" y="58"/>
                    <a:pt x="6726" y="0"/>
                    <a:pt x="66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40"/>
            <p:cNvSpPr/>
            <p:nvPr/>
          </p:nvSpPr>
          <p:spPr>
            <a:xfrm>
              <a:off x="5750125" y="3295250"/>
              <a:ext cx="66375" cy="56975"/>
            </a:xfrm>
            <a:custGeom>
              <a:avLst/>
              <a:gdLst/>
              <a:ahLst/>
              <a:cxnLst/>
              <a:rect l="l" t="t" r="r" b="b"/>
              <a:pathLst>
                <a:path w="2655" h="2279" extrusionOk="0">
                  <a:moveTo>
                    <a:pt x="1142" y="581"/>
                  </a:moveTo>
                  <a:cubicBezTo>
                    <a:pt x="1667" y="581"/>
                    <a:pt x="1914" y="1198"/>
                    <a:pt x="1543" y="1538"/>
                  </a:cubicBezTo>
                  <a:cubicBezTo>
                    <a:pt x="1431" y="1660"/>
                    <a:pt x="1289" y="1715"/>
                    <a:pt x="1149" y="1715"/>
                  </a:cubicBezTo>
                  <a:cubicBezTo>
                    <a:pt x="864" y="1715"/>
                    <a:pt x="587" y="1488"/>
                    <a:pt x="587" y="1136"/>
                  </a:cubicBezTo>
                  <a:cubicBezTo>
                    <a:pt x="587" y="828"/>
                    <a:pt x="833" y="581"/>
                    <a:pt x="1142" y="581"/>
                  </a:cubicBezTo>
                  <a:close/>
                  <a:moveTo>
                    <a:pt x="1148" y="0"/>
                  </a:moveTo>
                  <a:cubicBezTo>
                    <a:pt x="563" y="0"/>
                    <a:pt x="0" y="449"/>
                    <a:pt x="0" y="1136"/>
                  </a:cubicBezTo>
                  <a:cubicBezTo>
                    <a:pt x="0" y="1754"/>
                    <a:pt x="525" y="2278"/>
                    <a:pt x="1142" y="2278"/>
                  </a:cubicBezTo>
                  <a:cubicBezTo>
                    <a:pt x="2161" y="2278"/>
                    <a:pt x="2654" y="1044"/>
                    <a:pt x="1945" y="334"/>
                  </a:cubicBezTo>
                  <a:cubicBezTo>
                    <a:pt x="1714" y="104"/>
                    <a:pt x="1428" y="0"/>
                    <a:pt x="1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40"/>
            <p:cNvSpPr/>
            <p:nvPr/>
          </p:nvSpPr>
          <p:spPr>
            <a:xfrm>
              <a:off x="5669100" y="3052825"/>
              <a:ext cx="17000" cy="14425"/>
            </a:xfrm>
            <a:custGeom>
              <a:avLst/>
              <a:gdLst/>
              <a:ahLst/>
              <a:cxnLst/>
              <a:rect l="l" t="t" r="r" b="b"/>
              <a:pathLst>
                <a:path w="680" h="577" extrusionOk="0">
                  <a:moveTo>
                    <a:pt x="402" y="1"/>
                  </a:moveTo>
                  <a:cubicBezTo>
                    <a:pt x="124" y="1"/>
                    <a:pt x="1" y="310"/>
                    <a:pt x="186" y="495"/>
                  </a:cubicBezTo>
                  <a:cubicBezTo>
                    <a:pt x="243" y="552"/>
                    <a:pt x="311" y="576"/>
                    <a:pt x="379" y="576"/>
                  </a:cubicBezTo>
                  <a:cubicBezTo>
                    <a:pt x="531" y="576"/>
                    <a:pt x="680" y="450"/>
                    <a:pt x="680" y="279"/>
                  </a:cubicBezTo>
                  <a:cubicBezTo>
                    <a:pt x="680" y="124"/>
                    <a:pt x="556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9" name="Google Shape;9589;p40"/>
          <p:cNvGrpSpPr/>
          <p:nvPr/>
        </p:nvGrpSpPr>
        <p:grpSpPr>
          <a:xfrm>
            <a:off x="4458175" y="1597580"/>
            <a:ext cx="227650" cy="363450"/>
            <a:chOff x="6311025" y="3602925"/>
            <a:chExt cx="227650" cy="363450"/>
          </a:xfrm>
        </p:grpSpPr>
        <p:sp>
          <p:nvSpPr>
            <p:cNvPr id="9590" name="Google Shape;9590;p40"/>
            <p:cNvSpPr/>
            <p:nvPr/>
          </p:nvSpPr>
          <p:spPr>
            <a:xfrm>
              <a:off x="6415200" y="3906925"/>
              <a:ext cx="16225" cy="14575"/>
            </a:xfrm>
            <a:custGeom>
              <a:avLst/>
              <a:gdLst/>
              <a:ahLst/>
              <a:cxnLst/>
              <a:rect l="l" t="t" r="r" b="b"/>
              <a:pathLst>
                <a:path w="649" h="583" extrusionOk="0">
                  <a:moveTo>
                    <a:pt x="370" y="1"/>
                  </a:moveTo>
                  <a:cubicBezTo>
                    <a:pt x="124" y="1"/>
                    <a:pt x="0" y="310"/>
                    <a:pt x="154" y="495"/>
                  </a:cubicBezTo>
                  <a:cubicBezTo>
                    <a:pt x="215" y="555"/>
                    <a:pt x="289" y="583"/>
                    <a:pt x="360" y="583"/>
                  </a:cubicBezTo>
                  <a:cubicBezTo>
                    <a:pt x="508" y="583"/>
                    <a:pt x="648" y="466"/>
                    <a:pt x="648" y="279"/>
                  </a:cubicBezTo>
                  <a:cubicBezTo>
                    <a:pt x="648" y="124"/>
                    <a:pt x="525" y="1"/>
                    <a:pt x="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40"/>
            <p:cNvSpPr/>
            <p:nvPr/>
          </p:nvSpPr>
          <p:spPr>
            <a:xfrm>
              <a:off x="6393600" y="3646925"/>
              <a:ext cx="61725" cy="14675"/>
            </a:xfrm>
            <a:custGeom>
              <a:avLst/>
              <a:gdLst/>
              <a:ahLst/>
              <a:cxnLst/>
              <a:rect l="l" t="t" r="r" b="b"/>
              <a:pathLst>
                <a:path w="2469" h="587" extrusionOk="0">
                  <a:moveTo>
                    <a:pt x="401" y="1"/>
                  </a:moveTo>
                  <a:cubicBezTo>
                    <a:pt x="0" y="1"/>
                    <a:pt x="0" y="587"/>
                    <a:pt x="401" y="587"/>
                  </a:cubicBezTo>
                  <a:lnTo>
                    <a:pt x="2099" y="587"/>
                  </a:lnTo>
                  <a:cubicBezTo>
                    <a:pt x="2469" y="587"/>
                    <a:pt x="2469" y="1"/>
                    <a:pt x="20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40"/>
            <p:cNvSpPr/>
            <p:nvPr/>
          </p:nvSpPr>
          <p:spPr>
            <a:xfrm>
              <a:off x="6311025" y="3602925"/>
              <a:ext cx="227650" cy="362675"/>
            </a:xfrm>
            <a:custGeom>
              <a:avLst/>
              <a:gdLst/>
              <a:ahLst/>
              <a:cxnLst/>
              <a:rect l="l" t="t" r="r" b="b"/>
              <a:pathLst>
                <a:path w="9106" h="14507" extrusionOk="0">
                  <a:moveTo>
                    <a:pt x="7099" y="557"/>
                  </a:moveTo>
                  <a:cubicBezTo>
                    <a:pt x="7408" y="557"/>
                    <a:pt x="7655" y="804"/>
                    <a:pt x="7655" y="1112"/>
                  </a:cubicBezTo>
                  <a:lnTo>
                    <a:pt x="7655" y="3551"/>
                  </a:lnTo>
                  <a:lnTo>
                    <a:pt x="1420" y="3551"/>
                  </a:lnTo>
                  <a:lnTo>
                    <a:pt x="1420" y="1112"/>
                  </a:lnTo>
                  <a:cubicBezTo>
                    <a:pt x="1420" y="804"/>
                    <a:pt x="1667" y="557"/>
                    <a:pt x="1976" y="557"/>
                  </a:cubicBezTo>
                  <a:close/>
                  <a:moveTo>
                    <a:pt x="6821" y="4137"/>
                  </a:moveTo>
                  <a:lnTo>
                    <a:pt x="6821" y="5279"/>
                  </a:lnTo>
                  <a:lnTo>
                    <a:pt x="556" y="5279"/>
                  </a:lnTo>
                  <a:lnTo>
                    <a:pt x="556" y="4415"/>
                  </a:lnTo>
                  <a:cubicBezTo>
                    <a:pt x="556" y="4260"/>
                    <a:pt x="680" y="4137"/>
                    <a:pt x="865" y="4137"/>
                  </a:cubicBezTo>
                  <a:close/>
                  <a:moveTo>
                    <a:pt x="8241" y="4137"/>
                  </a:moveTo>
                  <a:cubicBezTo>
                    <a:pt x="8395" y="4137"/>
                    <a:pt x="8519" y="4260"/>
                    <a:pt x="8519" y="4415"/>
                  </a:cubicBezTo>
                  <a:lnTo>
                    <a:pt x="8519" y="5279"/>
                  </a:lnTo>
                  <a:lnTo>
                    <a:pt x="7377" y="5279"/>
                  </a:lnTo>
                  <a:lnTo>
                    <a:pt x="7377" y="4137"/>
                  </a:lnTo>
                  <a:close/>
                  <a:moveTo>
                    <a:pt x="8519" y="5834"/>
                  </a:moveTo>
                  <a:lnTo>
                    <a:pt x="8519" y="10093"/>
                  </a:lnTo>
                  <a:cubicBezTo>
                    <a:pt x="8519" y="10248"/>
                    <a:pt x="8395" y="10371"/>
                    <a:pt x="8241" y="10371"/>
                  </a:cubicBezTo>
                  <a:lnTo>
                    <a:pt x="865" y="10371"/>
                  </a:lnTo>
                  <a:cubicBezTo>
                    <a:pt x="680" y="10371"/>
                    <a:pt x="556" y="10248"/>
                    <a:pt x="556" y="10093"/>
                  </a:cubicBezTo>
                  <a:lnTo>
                    <a:pt x="556" y="5834"/>
                  </a:lnTo>
                  <a:close/>
                  <a:moveTo>
                    <a:pt x="1924" y="0"/>
                  </a:moveTo>
                  <a:cubicBezTo>
                    <a:pt x="1330" y="0"/>
                    <a:pt x="834" y="513"/>
                    <a:pt x="834" y="1112"/>
                  </a:cubicBezTo>
                  <a:lnTo>
                    <a:pt x="865" y="1112"/>
                  </a:lnTo>
                  <a:lnTo>
                    <a:pt x="865" y="3551"/>
                  </a:lnTo>
                  <a:cubicBezTo>
                    <a:pt x="371" y="3551"/>
                    <a:pt x="1" y="3952"/>
                    <a:pt x="1" y="4415"/>
                  </a:cubicBezTo>
                  <a:lnTo>
                    <a:pt x="1" y="10093"/>
                  </a:lnTo>
                  <a:cubicBezTo>
                    <a:pt x="1" y="10556"/>
                    <a:pt x="371" y="10927"/>
                    <a:pt x="865" y="10957"/>
                  </a:cubicBezTo>
                  <a:lnTo>
                    <a:pt x="865" y="13395"/>
                  </a:lnTo>
                  <a:cubicBezTo>
                    <a:pt x="865" y="14013"/>
                    <a:pt x="1390" y="14506"/>
                    <a:pt x="2007" y="14506"/>
                  </a:cubicBezTo>
                  <a:lnTo>
                    <a:pt x="3272" y="14506"/>
                  </a:lnTo>
                  <a:cubicBezTo>
                    <a:pt x="3426" y="14506"/>
                    <a:pt x="3581" y="14383"/>
                    <a:pt x="3550" y="14229"/>
                  </a:cubicBezTo>
                  <a:cubicBezTo>
                    <a:pt x="3550" y="14074"/>
                    <a:pt x="3426" y="13951"/>
                    <a:pt x="3272" y="13951"/>
                  </a:cubicBezTo>
                  <a:lnTo>
                    <a:pt x="2007" y="13951"/>
                  </a:lnTo>
                  <a:cubicBezTo>
                    <a:pt x="1698" y="13951"/>
                    <a:pt x="1420" y="13704"/>
                    <a:pt x="1420" y="13395"/>
                  </a:cubicBezTo>
                  <a:lnTo>
                    <a:pt x="1420" y="10957"/>
                  </a:lnTo>
                  <a:lnTo>
                    <a:pt x="7685" y="10957"/>
                  </a:lnTo>
                  <a:lnTo>
                    <a:pt x="7685" y="13395"/>
                  </a:lnTo>
                  <a:cubicBezTo>
                    <a:pt x="7685" y="13704"/>
                    <a:pt x="7439" y="13951"/>
                    <a:pt x="7130" y="13951"/>
                  </a:cubicBezTo>
                  <a:lnTo>
                    <a:pt x="5834" y="13951"/>
                  </a:lnTo>
                  <a:cubicBezTo>
                    <a:pt x="5679" y="13951"/>
                    <a:pt x="5556" y="14074"/>
                    <a:pt x="5556" y="14229"/>
                  </a:cubicBezTo>
                  <a:cubicBezTo>
                    <a:pt x="5556" y="14383"/>
                    <a:pt x="5679" y="14506"/>
                    <a:pt x="5834" y="14506"/>
                  </a:cubicBezTo>
                  <a:lnTo>
                    <a:pt x="7130" y="14506"/>
                  </a:lnTo>
                  <a:cubicBezTo>
                    <a:pt x="7747" y="14506"/>
                    <a:pt x="8241" y="14013"/>
                    <a:pt x="8241" y="13395"/>
                  </a:cubicBezTo>
                  <a:lnTo>
                    <a:pt x="8241" y="10957"/>
                  </a:lnTo>
                  <a:cubicBezTo>
                    <a:pt x="8735" y="10957"/>
                    <a:pt x="9105" y="10556"/>
                    <a:pt x="9105" y="10093"/>
                  </a:cubicBezTo>
                  <a:lnTo>
                    <a:pt x="9105" y="4415"/>
                  </a:lnTo>
                  <a:cubicBezTo>
                    <a:pt x="9105" y="3952"/>
                    <a:pt x="8735" y="3551"/>
                    <a:pt x="8241" y="3551"/>
                  </a:cubicBezTo>
                  <a:lnTo>
                    <a:pt x="8241" y="1112"/>
                  </a:lnTo>
                  <a:cubicBezTo>
                    <a:pt x="8241" y="495"/>
                    <a:pt x="7747" y="1"/>
                    <a:pt x="7130" y="1"/>
                  </a:cubicBezTo>
                  <a:lnTo>
                    <a:pt x="1976" y="1"/>
                  </a:lnTo>
                  <a:cubicBezTo>
                    <a:pt x="1959" y="1"/>
                    <a:pt x="1941" y="0"/>
                    <a:pt x="1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40"/>
            <p:cNvSpPr/>
            <p:nvPr/>
          </p:nvSpPr>
          <p:spPr>
            <a:xfrm>
              <a:off x="6350800" y="3777225"/>
              <a:ext cx="146200" cy="14100"/>
            </a:xfrm>
            <a:custGeom>
              <a:avLst/>
              <a:gdLst/>
              <a:ahLst/>
              <a:cxnLst/>
              <a:rect l="l" t="t" r="r" b="b"/>
              <a:pathLst>
                <a:path w="5848" h="564" extrusionOk="0">
                  <a:moveTo>
                    <a:pt x="335" y="0"/>
                  </a:moveTo>
                  <a:cubicBezTo>
                    <a:pt x="0" y="0"/>
                    <a:pt x="0" y="564"/>
                    <a:pt x="335" y="564"/>
                  </a:cubicBezTo>
                  <a:cubicBezTo>
                    <a:pt x="351" y="564"/>
                    <a:pt x="367" y="562"/>
                    <a:pt x="385" y="560"/>
                  </a:cubicBezTo>
                  <a:lnTo>
                    <a:pt x="5508" y="560"/>
                  </a:lnTo>
                  <a:cubicBezTo>
                    <a:pt x="5848" y="529"/>
                    <a:pt x="5848" y="35"/>
                    <a:pt x="5508" y="4"/>
                  </a:cubicBezTo>
                  <a:lnTo>
                    <a:pt x="385" y="4"/>
                  </a:lnTo>
                  <a:cubicBezTo>
                    <a:pt x="367" y="2"/>
                    <a:pt x="351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40"/>
            <p:cNvSpPr/>
            <p:nvPr/>
          </p:nvSpPr>
          <p:spPr>
            <a:xfrm>
              <a:off x="6350800" y="3819650"/>
              <a:ext cx="146200" cy="14125"/>
            </a:xfrm>
            <a:custGeom>
              <a:avLst/>
              <a:gdLst/>
              <a:ahLst/>
              <a:cxnLst/>
              <a:rect l="l" t="t" r="r" b="b"/>
              <a:pathLst>
                <a:path w="5848" h="565" extrusionOk="0">
                  <a:moveTo>
                    <a:pt x="335" y="1"/>
                  </a:moveTo>
                  <a:cubicBezTo>
                    <a:pt x="0" y="1"/>
                    <a:pt x="0" y="564"/>
                    <a:pt x="335" y="564"/>
                  </a:cubicBezTo>
                  <a:cubicBezTo>
                    <a:pt x="351" y="564"/>
                    <a:pt x="367" y="563"/>
                    <a:pt x="385" y="560"/>
                  </a:cubicBezTo>
                  <a:lnTo>
                    <a:pt x="5508" y="560"/>
                  </a:lnTo>
                  <a:cubicBezTo>
                    <a:pt x="5848" y="529"/>
                    <a:pt x="5848" y="35"/>
                    <a:pt x="5508" y="5"/>
                  </a:cubicBezTo>
                  <a:lnTo>
                    <a:pt x="385" y="5"/>
                  </a:lnTo>
                  <a:cubicBezTo>
                    <a:pt x="367" y="2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40"/>
            <p:cNvSpPr/>
            <p:nvPr/>
          </p:nvSpPr>
          <p:spPr>
            <a:xfrm>
              <a:off x="6415200" y="3951675"/>
              <a:ext cx="19300" cy="14700"/>
            </a:xfrm>
            <a:custGeom>
              <a:avLst/>
              <a:gdLst/>
              <a:ahLst/>
              <a:cxnLst/>
              <a:rect l="l" t="t" r="r" b="b"/>
              <a:pathLst>
                <a:path w="772" h="588" extrusionOk="0">
                  <a:moveTo>
                    <a:pt x="386" y="1"/>
                  </a:moveTo>
                  <a:cubicBezTo>
                    <a:pt x="316" y="1"/>
                    <a:pt x="247" y="32"/>
                    <a:pt x="185" y="94"/>
                  </a:cubicBezTo>
                  <a:cubicBezTo>
                    <a:pt x="0" y="248"/>
                    <a:pt x="124" y="587"/>
                    <a:pt x="370" y="587"/>
                  </a:cubicBezTo>
                  <a:cubicBezTo>
                    <a:pt x="648" y="587"/>
                    <a:pt x="772" y="248"/>
                    <a:pt x="587" y="94"/>
                  </a:cubicBezTo>
                  <a:cubicBezTo>
                    <a:pt x="525" y="32"/>
                    <a:pt x="455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6" name="Google Shape;9596;p40"/>
          <p:cNvGrpSpPr/>
          <p:nvPr/>
        </p:nvGrpSpPr>
        <p:grpSpPr>
          <a:xfrm>
            <a:off x="6932843" y="1597592"/>
            <a:ext cx="362650" cy="363425"/>
            <a:chOff x="3247225" y="2485750"/>
            <a:chExt cx="362650" cy="363425"/>
          </a:xfrm>
        </p:grpSpPr>
        <p:sp>
          <p:nvSpPr>
            <p:cNvPr id="9597" name="Google Shape;9597;p40"/>
            <p:cNvSpPr/>
            <p:nvPr/>
          </p:nvSpPr>
          <p:spPr>
            <a:xfrm>
              <a:off x="3247225" y="2485750"/>
              <a:ext cx="98775" cy="99550"/>
            </a:xfrm>
            <a:custGeom>
              <a:avLst/>
              <a:gdLst/>
              <a:ahLst/>
              <a:cxnLst/>
              <a:rect l="l" t="t" r="r" b="b"/>
              <a:pathLst>
                <a:path w="3951" h="3982" extrusionOk="0">
                  <a:moveTo>
                    <a:pt x="3117" y="556"/>
                  </a:moveTo>
                  <a:cubicBezTo>
                    <a:pt x="3272" y="556"/>
                    <a:pt x="3395" y="710"/>
                    <a:pt x="3395" y="865"/>
                  </a:cubicBezTo>
                  <a:lnTo>
                    <a:pt x="3395" y="3118"/>
                  </a:lnTo>
                  <a:cubicBezTo>
                    <a:pt x="3395" y="3272"/>
                    <a:pt x="3272" y="3395"/>
                    <a:pt x="3117" y="3395"/>
                  </a:cubicBezTo>
                  <a:lnTo>
                    <a:pt x="864" y="3395"/>
                  </a:lnTo>
                  <a:cubicBezTo>
                    <a:pt x="710" y="3395"/>
                    <a:pt x="556" y="3272"/>
                    <a:pt x="587" y="3118"/>
                  </a:cubicBezTo>
                  <a:lnTo>
                    <a:pt x="587" y="865"/>
                  </a:lnTo>
                  <a:cubicBezTo>
                    <a:pt x="556" y="710"/>
                    <a:pt x="710" y="556"/>
                    <a:pt x="864" y="556"/>
                  </a:cubicBezTo>
                  <a:close/>
                  <a:moveTo>
                    <a:pt x="834" y="1"/>
                  </a:moveTo>
                  <a:cubicBezTo>
                    <a:pt x="371" y="1"/>
                    <a:pt x="0" y="371"/>
                    <a:pt x="0" y="865"/>
                  </a:cubicBezTo>
                  <a:lnTo>
                    <a:pt x="0" y="3118"/>
                  </a:lnTo>
                  <a:cubicBezTo>
                    <a:pt x="0" y="3581"/>
                    <a:pt x="371" y="3982"/>
                    <a:pt x="834" y="3982"/>
                  </a:cubicBezTo>
                  <a:lnTo>
                    <a:pt x="3117" y="3982"/>
                  </a:lnTo>
                  <a:cubicBezTo>
                    <a:pt x="3580" y="3982"/>
                    <a:pt x="3951" y="3581"/>
                    <a:pt x="3951" y="3118"/>
                  </a:cubicBezTo>
                  <a:lnTo>
                    <a:pt x="3951" y="865"/>
                  </a:lnTo>
                  <a:cubicBezTo>
                    <a:pt x="3951" y="371"/>
                    <a:pt x="3580" y="1"/>
                    <a:pt x="3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40"/>
            <p:cNvSpPr/>
            <p:nvPr/>
          </p:nvSpPr>
          <p:spPr>
            <a:xfrm>
              <a:off x="3379150" y="2485750"/>
              <a:ext cx="98800" cy="99550"/>
            </a:xfrm>
            <a:custGeom>
              <a:avLst/>
              <a:gdLst/>
              <a:ahLst/>
              <a:cxnLst/>
              <a:rect l="l" t="t" r="r" b="b"/>
              <a:pathLst>
                <a:path w="3952" h="3982" extrusionOk="0">
                  <a:moveTo>
                    <a:pt x="3118" y="556"/>
                  </a:moveTo>
                  <a:cubicBezTo>
                    <a:pt x="3272" y="556"/>
                    <a:pt x="3396" y="710"/>
                    <a:pt x="3396" y="865"/>
                  </a:cubicBezTo>
                  <a:lnTo>
                    <a:pt x="3396" y="3118"/>
                  </a:lnTo>
                  <a:cubicBezTo>
                    <a:pt x="3396" y="3272"/>
                    <a:pt x="3272" y="3395"/>
                    <a:pt x="3118" y="3395"/>
                  </a:cubicBezTo>
                  <a:lnTo>
                    <a:pt x="834" y="3395"/>
                  </a:lnTo>
                  <a:cubicBezTo>
                    <a:pt x="680" y="3395"/>
                    <a:pt x="556" y="3272"/>
                    <a:pt x="556" y="3118"/>
                  </a:cubicBezTo>
                  <a:lnTo>
                    <a:pt x="556" y="865"/>
                  </a:lnTo>
                  <a:cubicBezTo>
                    <a:pt x="556" y="710"/>
                    <a:pt x="680" y="556"/>
                    <a:pt x="834" y="556"/>
                  </a:cubicBezTo>
                  <a:close/>
                  <a:moveTo>
                    <a:pt x="834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3118"/>
                  </a:lnTo>
                  <a:cubicBezTo>
                    <a:pt x="1" y="3581"/>
                    <a:pt x="371" y="3982"/>
                    <a:pt x="834" y="3982"/>
                  </a:cubicBezTo>
                  <a:lnTo>
                    <a:pt x="3118" y="3982"/>
                  </a:lnTo>
                  <a:cubicBezTo>
                    <a:pt x="3581" y="3982"/>
                    <a:pt x="3951" y="3581"/>
                    <a:pt x="3951" y="3118"/>
                  </a:cubicBezTo>
                  <a:lnTo>
                    <a:pt x="3951" y="865"/>
                  </a:lnTo>
                  <a:cubicBezTo>
                    <a:pt x="3951" y="371"/>
                    <a:pt x="3581" y="1"/>
                    <a:pt x="3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40"/>
            <p:cNvSpPr/>
            <p:nvPr/>
          </p:nvSpPr>
          <p:spPr>
            <a:xfrm>
              <a:off x="3511100" y="2485750"/>
              <a:ext cx="98775" cy="99550"/>
            </a:xfrm>
            <a:custGeom>
              <a:avLst/>
              <a:gdLst/>
              <a:ahLst/>
              <a:cxnLst/>
              <a:rect l="l" t="t" r="r" b="b"/>
              <a:pathLst>
                <a:path w="3951" h="3982" extrusionOk="0">
                  <a:moveTo>
                    <a:pt x="3117" y="556"/>
                  </a:moveTo>
                  <a:cubicBezTo>
                    <a:pt x="3271" y="556"/>
                    <a:pt x="3395" y="710"/>
                    <a:pt x="3395" y="865"/>
                  </a:cubicBezTo>
                  <a:lnTo>
                    <a:pt x="3395" y="3118"/>
                  </a:lnTo>
                  <a:cubicBezTo>
                    <a:pt x="3395" y="3272"/>
                    <a:pt x="3271" y="3395"/>
                    <a:pt x="3117" y="3395"/>
                  </a:cubicBezTo>
                  <a:lnTo>
                    <a:pt x="833" y="3395"/>
                  </a:lnTo>
                  <a:cubicBezTo>
                    <a:pt x="679" y="3395"/>
                    <a:pt x="556" y="3272"/>
                    <a:pt x="556" y="3118"/>
                  </a:cubicBezTo>
                  <a:lnTo>
                    <a:pt x="556" y="865"/>
                  </a:lnTo>
                  <a:cubicBezTo>
                    <a:pt x="556" y="710"/>
                    <a:pt x="679" y="556"/>
                    <a:pt x="833" y="556"/>
                  </a:cubicBezTo>
                  <a:close/>
                  <a:moveTo>
                    <a:pt x="833" y="1"/>
                  </a:moveTo>
                  <a:cubicBezTo>
                    <a:pt x="370" y="1"/>
                    <a:pt x="0" y="371"/>
                    <a:pt x="0" y="865"/>
                  </a:cubicBezTo>
                  <a:lnTo>
                    <a:pt x="0" y="3118"/>
                  </a:lnTo>
                  <a:cubicBezTo>
                    <a:pt x="0" y="3581"/>
                    <a:pt x="370" y="3982"/>
                    <a:pt x="833" y="3982"/>
                  </a:cubicBezTo>
                  <a:lnTo>
                    <a:pt x="3117" y="3982"/>
                  </a:lnTo>
                  <a:cubicBezTo>
                    <a:pt x="3580" y="3982"/>
                    <a:pt x="3950" y="3581"/>
                    <a:pt x="3950" y="3118"/>
                  </a:cubicBezTo>
                  <a:lnTo>
                    <a:pt x="3950" y="865"/>
                  </a:lnTo>
                  <a:cubicBezTo>
                    <a:pt x="3950" y="371"/>
                    <a:pt x="3580" y="1"/>
                    <a:pt x="3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40"/>
            <p:cNvSpPr/>
            <p:nvPr/>
          </p:nvSpPr>
          <p:spPr>
            <a:xfrm>
              <a:off x="3511100" y="2617675"/>
              <a:ext cx="98775" cy="99575"/>
            </a:xfrm>
            <a:custGeom>
              <a:avLst/>
              <a:gdLst/>
              <a:ahLst/>
              <a:cxnLst/>
              <a:rect l="l" t="t" r="r" b="b"/>
              <a:pathLst>
                <a:path w="3951" h="3983" extrusionOk="0">
                  <a:moveTo>
                    <a:pt x="3117" y="556"/>
                  </a:moveTo>
                  <a:cubicBezTo>
                    <a:pt x="3271" y="556"/>
                    <a:pt x="3395" y="711"/>
                    <a:pt x="3395" y="865"/>
                  </a:cubicBezTo>
                  <a:lnTo>
                    <a:pt x="3395" y="3118"/>
                  </a:lnTo>
                  <a:cubicBezTo>
                    <a:pt x="3395" y="3272"/>
                    <a:pt x="3271" y="3396"/>
                    <a:pt x="3117" y="3396"/>
                  </a:cubicBezTo>
                  <a:lnTo>
                    <a:pt x="833" y="3396"/>
                  </a:lnTo>
                  <a:cubicBezTo>
                    <a:pt x="679" y="3396"/>
                    <a:pt x="556" y="3272"/>
                    <a:pt x="556" y="3118"/>
                  </a:cubicBezTo>
                  <a:lnTo>
                    <a:pt x="556" y="865"/>
                  </a:lnTo>
                  <a:cubicBezTo>
                    <a:pt x="556" y="711"/>
                    <a:pt x="679" y="556"/>
                    <a:pt x="833" y="556"/>
                  </a:cubicBezTo>
                  <a:close/>
                  <a:moveTo>
                    <a:pt x="833" y="1"/>
                  </a:moveTo>
                  <a:cubicBezTo>
                    <a:pt x="370" y="1"/>
                    <a:pt x="0" y="371"/>
                    <a:pt x="0" y="865"/>
                  </a:cubicBezTo>
                  <a:lnTo>
                    <a:pt x="0" y="3118"/>
                  </a:lnTo>
                  <a:cubicBezTo>
                    <a:pt x="0" y="3581"/>
                    <a:pt x="370" y="3982"/>
                    <a:pt x="833" y="3982"/>
                  </a:cubicBezTo>
                  <a:lnTo>
                    <a:pt x="3117" y="3982"/>
                  </a:lnTo>
                  <a:cubicBezTo>
                    <a:pt x="3580" y="3982"/>
                    <a:pt x="3950" y="3581"/>
                    <a:pt x="3950" y="3118"/>
                  </a:cubicBezTo>
                  <a:lnTo>
                    <a:pt x="3950" y="865"/>
                  </a:lnTo>
                  <a:cubicBezTo>
                    <a:pt x="3950" y="371"/>
                    <a:pt x="3580" y="1"/>
                    <a:pt x="3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40"/>
            <p:cNvSpPr/>
            <p:nvPr/>
          </p:nvSpPr>
          <p:spPr>
            <a:xfrm>
              <a:off x="3247225" y="2617675"/>
              <a:ext cx="98775" cy="99575"/>
            </a:xfrm>
            <a:custGeom>
              <a:avLst/>
              <a:gdLst/>
              <a:ahLst/>
              <a:cxnLst/>
              <a:rect l="l" t="t" r="r" b="b"/>
              <a:pathLst>
                <a:path w="3951" h="3983" extrusionOk="0">
                  <a:moveTo>
                    <a:pt x="3117" y="556"/>
                  </a:moveTo>
                  <a:cubicBezTo>
                    <a:pt x="3272" y="556"/>
                    <a:pt x="3395" y="711"/>
                    <a:pt x="3395" y="865"/>
                  </a:cubicBezTo>
                  <a:lnTo>
                    <a:pt x="3395" y="3118"/>
                  </a:lnTo>
                  <a:cubicBezTo>
                    <a:pt x="3395" y="3272"/>
                    <a:pt x="3272" y="3396"/>
                    <a:pt x="3117" y="3396"/>
                  </a:cubicBezTo>
                  <a:lnTo>
                    <a:pt x="864" y="3396"/>
                  </a:lnTo>
                  <a:cubicBezTo>
                    <a:pt x="710" y="3396"/>
                    <a:pt x="587" y="3272"/>
                    <a:pt x="587" y="3118"/>
                  </a:cubicBezTo>
                  <a:lnTo>
                    <a:pt x="587" y="865"/>
                  </a:lnTo>
                  <a:cubicBezTo>
                    <a:pt x="556" y="711"/>
                    <a:pt x="710" y="556"/>
                    <a:pt x="864" y="556"/>
                  </a:cubicBezTo>
                  <a:close/>
                  <a:moveTo>
                    <a:pt x="834" y="1"/>
                  </a:moveTo>
                  <a:cubicBezTo>
                    <a:pt x="371" y="1"/>
                    <a:pt x="0" y="371"/>
                    <a:pt x="0" y="865"/>
                  </a:cubicBezTo>
                  <a:lnTo>
                    <a:pt x="0" y="3118"/>
                  </a:lnTo>
                  <a:cubicBezTo>
                    <a:pt x="0" y="3581"/>
                    <a:pt x="371" y="3982"/>
                    <a:pt x="834" y="3982"/>
                  </a:cubicBezTo>
                  <a:lnTo>
                    <a:pt x="3117" y="3982"/>
                  </a:lnTo>
                  <a:cubicBezTo>
                    <a:pt x="3580" y="3982"/>
                    <a:pt x="3951" y="3581"/>
                    <a:pt x="3951" y="3118"/>
                  </a:cubicBezTo>
                  <a:lnTo>
                    <a:pt x="3951" y="865"/>
                  </a:lnTo>
                  <a:cubicBezTo>
                    <a:pt x="3951" y="371"/>
                    <a:pt x="3580" y="1"/>
                    <a:pt x="3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40"/>
            <p:cNvSpPr/>
            <p:nvPr/>
          </p:nvSpPr>
          <p:spPr>
            <a:xfrm>
              <a:off x="3247225" y="2749625"/>
              <a:ext cx="98775" cy="99550"/>
            </a:xfrm>
            <a:custGeom>
              <a:avLst/>
              <a:gdLst/>
              <a:ahLst/>
              <a:cxnLst/>
              <a:rect l="l" t="t" r="r" b="b"/>
              <a:pathLst>
                <a:path w="3951" h="3982" extrusionOk="0">
                  <a:moveTo>
                    <a:pt x="3157" y="583"/>
                  </a:moveTo>
                  <a:cubicBezTo>
                    <a:pt x="3292" y="583"/>
                    <a:pt x="3395" y="724"/>
                    <a:pt x="3395" y="864"/>
                  </a:cubicBezTo>
                  <a:lnTo>
                    <a:pt x="3395" y="3117"/>
                  </a:lnTo>
                  <a:cubicBezTo>
                    <a:pt x="3395" y="3272"/>
                    <a:pt x="3272" y="3395"/>
                    <a:pt x="3117" y="3426"/>
                  </a:cubicBezTo>
                  <a:lnTo>
                    <a:pt x="834" y="3426"/>
                  </a:lnTo>
                  <a:cubicBezTo>
                    <a:pt x="679" y="3395"/>
                    <a:pt x="556" y="3272"/>
                    <a:pt x="556" y="3117"/>
                  </a:cubicBezTo>
                  <a:lnTo>
                    <a:pt x="556" y="864"/>
                  </a:lnTo>
                  <a:cubicBezTo>
                    <a:pt x="556" y="710"/>
                    <a:pt x="679" y="587"/>
                    <a:pt x="834" y="587"/>
                  </a:cubicBezTo>
                  <a:lnTo>
                    <a:pt x="3117" y="587"/>
                  </a:lnTo>
                  <a:cubicBezTo>
                    <a:pt x="3131" y="584"/>
                    <a:pt x="3144" y="583"/>
                    <a:pt x="3157" y="583"/>
                  </a:cubicBezTo>
                  <a:close/>
                  <a:moveTo>
                    <a:pt x="834" y="0"/>
                  </a:moveTo>
                  <a:cubicBezTo>
                    <a:pt x="371" y="0"/>
                    <a:pt x="0" y="371"/>
                    <a:pt x="0" y="864"/>
                  </a:cubicBezTo>
                  <a:lnTo>
                    <a:pt x="0" y="3117"/>
                  </a:lnTo>
                  <a:cubicBezTo>
                    <a:pt x="0" y="3611"/>
                    <a:pt x="371" y="3981"/>
                    <a:pt x="834" y="3981"/>
                  </a:cubicBezTo>
                  <a:lnTo>
                    <a:pt x="3117" y="3981"/>
                  </a:lnTo>
                  <a:cubicBezTo>
                    <a:pt x="3580" y="3981"/>
                    <a:pt x="3951" y="3580"/>
                    <a:pt x="3951" y="3117"/>
                  </a:cubicBezTo>
                  <a:lnTo>
                    <a:pt x="3951" y="864"/>
                  </a:lnTo>
                  <a:cubicBezTo>
                    <a:pt x="3951" y="371"/>
                    <a:pt x="3580" y="0"/>
                    <a:pt x="3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40"/>
            <p:cNvSpPr/>
            <p:nvPr/>
          </p:nvSpPr>
          <p:spPr>
            <a:xfrm>
              <a:off x="3379150" y="2749625"/>
              <a:ext cx="98800" cy="99550"/>
            </a:xfrm>
            <a:custGeom>
              <a:avLst/>
              <a:gdLst/>
              <a:ahLst/>
              <a:cxnLst/>
              <a:rect l="l" t="t" r="r" b="b"/>
              <a:pathLst>
                <a:path w="3952" h="3982" extrusionOk="0">
                  <a:moveTo>
                    <a:pt x="3157" y="583"/>
                  </a:moveTo>
                  <a:cubicBezTo>
                    <a:pt x="3293" y="583"/>
                    <a:pt x="3396" y="724"/>
                    <a:pt x="3396" y="864"/>
                  </a:cubicBezTo>
                  <a:lnTo>
                    <a:pt x="3396" y="3117"/>
                  </a:lnTo>
                  <a:cubicBezTo>
                    <a:pt x="3396" y="3272"/>
                    <a:pt x="3272" y="3426"/>
                    <a:pt x="3118" y="3426"/>
                  </a:cubicBezTo>
                  <a:lnTo>
                    <a:pt x="834" y="3426"/>
                  </a:lnTo>
                  <a:cubicBezTo>
                    <a:pt x="680" y="3395"/>
                    <a:pt x="556" y="3272"/>
                    <a:pt x="556" y="3117"/>
                  </a:cubicBezTo>
                  <a:lnTo>
                    <a:pt x="556" y="864"/>
                  </a:lnTo>
                  <a:cubicBezTo>
                    <a:pt x="556" y="710"/>
                    <a:pt x="680" y="587"/>
                    <a:pt x="834" y="587"/>
                  </a:cubicBezTo>
                  <a:lnTo>
                    <a:pt x="3118" y="587"/>
                  </a:lnTo>
                  <a:cubicBezTo>
                    <a:pt x="3131" y="584"/>
                    <a:pt x="3144" y="583"/>
                    <a:pt x="3157" y="583"/>
                  </a:cubicBezTo>
                  <a:close/>
                  <a:moveTo>
                    <a:pt x="834" y="0"/>
                  </a:moveTo>
                  <a:cubicBezTo>
                    <a:pt x="371" y="0"/>
                    <a:pt x="1" y="371"/>
                    <a:pt x="1" y="864"/>
                  </a:cubicBezTo>
                  <a:lnTo>
                    <a:pt x="1" y="3117"/>
                  </a:lnTo>
                  <a:cubicBezTo>
                    <a:pt x="1" y="3580"/>
                    <a:pt x="371" y="3981"/>
                    <a:pt x="834" y="3981"/>
                  </a:cubicBezTo>
                  <a:lnTo>
                    <a:pt x="3118" y="3981"/>
                  </a:lnTo>
                  <a:cubicBezTo>
                    <a:pt x="3581" y="3981"/>
                    <a:pt x="3951" y="3611"/>
                    <a:pt x="3951" y="3117"/>
                  </a:cubicBezTo>
                  <a:lnTo>
                    <a:pt x="3951" y="864"/>
                  </a:lnTo>
                  <a:cubicBezTo>
                    <a:pt x="3951" y="371"/>
                    <a:pt x="3581" y="0"/>
                    <a:pt x="3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40"/>
            <p:cNvSpPr/>
            <p:nvPr/>
          </p:nvSpPr>
          <p:spPr>
            <a:xfrm>
              <a:off x="3511100" y="2749625"/>
              <a:ext cx="98775" cy="99550"/>
            </a:xfrm>
            <a:custGeom>
              <a:avLst/>
              <a:gdLst/>
              <a:ahLst/>
              <a:cxnLst/>
              <a:rect l="l" t="t" r="r" b="b"/>
              <a:pathLst>
                <a:path w="3951" h="3982" extrusionOk="0">
                  <a:moveTo>
                    <a:pt x="3157" y="583"/>
                  </a:moveTo>
                  <a:cubicBezTo>
                    <a:pt x="3292" y="583"/>
                    <a:pt x="3395" y="724"/>
                    <a:pt x="3395" y="864"/>
                  </a:cubicBezTo>
                  <a:lnTo>
                    <a:pt x="3395" y="3117"/>
                  </a:lnTo>
                  <a:cubicBezTo>
                    <a:pt x="3395" y="3272"/>
                    <a:pt x="3271" y="3426"/>
                    <a:pt x="3117" y="3426"/>
                  </a:cubicBezTo>
                  <a:lnTo>
                    <a:pt x="833" y="3426"/>
                  </a:lnTo>
                  <a:cubicBezTo>
                    <a:pt x="679" y="3426"/>
                    <a:pt x="556" y="3272"/>
                    <a:pt x="556" y="3117"/>
                  </a:cubicBezTo>
                  <a:lnTo>
                    <a:pt x="556" y="864"/>
                  </a:lnTo>
                  <a:cubicBezTo>
                    <a:pt x="556" y="724"/>
                    <a:pt x="658" y="583"/>
                    <a:pt x="794" y="583"/>
                  </a:cubicBezTo>
                  <a:cubicBezTo>
                    <a:pt x="807" y="583"/>
                    <a:pt x="820" y="584"/>
                    <a:pt x="833" y="587"/>
                  </a:cubicBezTo>
                  <a:lnTo>
                    <a:pt x="3117" y="587"/>
                  </a:lnTo>
                  <a:cubicBezTo>
                    <a:pt x="3131" y="584"/>
                    <a:pt x="3144" y="583"/>
                    <a:pt x="3157" y="583"/>
                  </a:cubicBezTo>
                  <a:close/>
                  <a:moveTo>
                    <a:pt x="833" y="0"/>
                  </a:moveTo>
                  <a:cubicBezTo>
                    <a:pt x="370" y="0"/>
                    <a:pt x="0" y="371"/>
                    <a:pt x="0" y="864"/>
                  </a:cubicBezTo>
                  <a:lnTo>
                    <a:pt x="0" y="3117"/>
                  </a:lnTo>
                  <a:cubicBezTo>
                    <a:pt x="0" y="3611"/>
                    <a:pt x="370" y="3981"/>
                    <a:pt x="833" y="3981"/>
                  </a:cubicBezTo>
                  <a:lnTo>
                    <a:pt x="3117" y="3981"/>
                  </a:lnTo>
                  <a:cubicBezTo>
                    <a:pt x="3580" y="3981"/>
                    <a:pt x="3950" y="3611"/>
                    <a:pt x="3950" y="3117"/>
                  </a:cubicBezTo>
                  <a:lnTo>
                    <a:pt x="3950" y="864"/>
                  </a:lnTo>
                  <a:cubicBezTo>
                    <a:pt x="3950" y="371"/>
                    <a:pt x="3580" y="0"/>
                    <a:pt x="3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40"/>
            <p:cNvSpPr/>
            <p:nvPr/>
          </p:nvSpPr>
          <p:spPr>
            <a:xfrm>
              <a:off x="3419600" y="2702800"/>
              <a:ext cx="16675" cy="13900"/>
            </a:xfrm>
            <a:custGeom>
              <a:avLst/>
              <a:gdLst/>
              <a:ahLst/>
              <a:cxnLst/>
              <a:rect l="l" t="t" r="r" b="b"/>
              <a:pathLst>
                <a:path w="667" h="556" extrusionOk="0">
                  <a:moveTo>
                    <a:pt x="364" y="1"/>
                  </a:moveTo>
                  <a:cubicBezTo>
                    <a:pt x="266" y="1"/>
                    <a:pt x="167" y="48"/>
                    <a:pt x="111" y="145"/>
                  </a:cubicBezTo>
                  <a:cubicBezTo>
                    <a:pt x="1" y="338"/>
                    <a:pt x="137" y="556"/>
                    <a:pt x="343" y="556"/>
                  </a:cubicBezTo>
                  <a:cubicBezTo>
                    <a:pt x="368" y="556"/>
                    <a:pt x="393" y="553"/>
                    <a:pt x="420" y="546"/>
                  </a:cubicBezTo>
                  <a:cubicBezTo>
                    <a:pt x="574" y="515"/>
                    <a:pt x="666" y="361"/>
                    <a:pt x="636" y="207"/>
                  </a:cubicBezTo>
                  <a:cubicBezTo>
                    <a:pt x="602" y="71"/>
                    <a:pt x="484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40"/>
            <p:cNvSpPr/>
            <p:nvPr/>
          </p:nvSpPr>
          <p:spPr>
            <a:xfrm>
              <a:off x="3379150" y="2617675"/>
              <a:ext cx="98800" cy="99050"/>
            </a:xfrm>
            <a:custGeom>
              <a:avLst/>
              <a:gdLst/>
              <a:ahLst/>
              <a:cxnLst/>
              <a:rect l="l" t="t" r="r" b="b"/>
              <a:pathLst>
                <a:path w="3952" h="3962" extrusionOk="0">
                  <a:moveTo>
                    <a:pt x="834" y="1"/>
                  </a:moveTo>
                  <a:cubicBezTo>
                    <a:pt x="371" y="1"/>
                    <a:pt x="1" y="371"/>
                    <a:pt x="1" y="865"/>
                  </a:cubicBezTo>
                  <a:lnTo>
                    <a:pt x="1" y="3118"/>
                  </a:lnTo>
                  <a:cubicBezTo>
                    <a:pt x="1" y="3519"/>
                    <a:pt x="248" y="3859"/>
                    <a:pt x="618" y="3951"/>
                  </a:cubicBezTo>
                  <a:lnTo>
                    <a:pt x="711" y="3951"/>
                  </a:lnTo>
                  <a:cubicBezTo>
                    <a:pt x="1019" y="3920"/>
                    <a:pt x="1081" y="3488"/>
                    <a:pt x="772" y="3396"/>
                  </a:cubicBezTo>
                  <a:cubicBezTo>
                    <a:pt x="649" y="3365"/>
                    <a:pt x="556" y="3241"/>
                    <a:pt x="556" y="3118"/>
                  </a:cubicBezTo>
                  <a:lnTo>
                    <a:pt x="556" y="865"/>
                  </a:lnTo>
                  <a:cubicBezTo>
                    <a:pt x="556" y="711"/>
                    <a:pt x="680" y="556"/>
                    <a:pt x="834" y="556"/>
                  </a:cubicBezTo>
                  <a:lnTo>
                    <a:pt x="3118" y="556"/>
                  </a:lnTo>
                  <a:cubicBezTo>
                    <a:pt x="3272" y="556"/>
                    <a:pt x="3396" y="711"/>
                    <a:pt x="3396" y="865"/>
                  </a:cubicBezTo>
                  <a:lnTo>
                    <a:pt x="3396" y="3118"/>
                  </a:lnTo>
                  <a:cubicBezTo>
                    <a:pt x="3396" y="3241"/>
                    <a:pt x="3303" y="3365"/>
                    <a:pt x="3179" y="3396"/>
                  </a:cubicBezTo>
                  <a:cubicBezTo>
                    <a:pt x="2837" y="3481"/>
                    <a:pt x="2943" y="3962"/>
                    <a:pt x="3253" y="3962"/>
                  </a:cubicBezTo>
                  <a:cubicBezTo>
                    <a:pt x="3278" y="3962"/>
                    <a:pt x="3305" y="3958"/>
                    <a:pt x="3334" y="3951"/>
                  </a:cubicBezTo>
                  <a:cubicBezTo>
                    <a:pt x="3704" y="3859"/>
                    <a:pt x="3951" y="3519"/>
                    <a:pt x="3951" y="3118"/>
                  </a:cubicBezTo>
                  <a:lnTo>
                    <a:pt x="3951" y="865"/>
                  </a:lnTo>
                  <a:cubicBezTo>
                    <a:pt x="3951" y="371"/>
                    <a:pt x="3581" y="1"/>
                    <a:pt x="3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CF9A9FB-EE59-0E7B-81D0-7447E6D5FEF7}"/>
              </a:ext>
            </a:extLst>
          </p:cNvPr>
          <p:cNvSpPr/>
          <p:nvPr/>
        </p:nvSpPr>
        <p:spPr>
          <a:xfrm>
            <a:off x="797495" y="1272526"/>
            <a:ext cx="2521373" cy="36265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7C05D-3BB7-D2D9-30DA-E4E382560FBC}"/>
              </a:ext>
            </a:extLst>
          </p:cNvPr>
          <p:cNvSpPr/>
          <p:nvPr/>
        </p:nvSpPr>
        <p:spPr>
          <a:xfrm>
            <a:off x="3385284" y="1272525"/>
            <a:ext cx="2521373" cy="36265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FC5AFA-4CA0-7E20-33DB-774005FF32A0}"/>
              </a:ext>
            </a:extLst>
          </p:cNvPr>
          <p:cNvSpPr/>
          <p:nvPr/>
        </p:nvSpPr>
        <p:spPr>
          <a:xfrm>
            <a:off x="5952461" y="1272524"/>
            <a:ext cx="2394043" cy="36265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0" name="Google Shape;9650;p44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2477612" y="2571750"/>
            <a:ext cx="4188777" cy="2571924"/>
          </a:xfrm>
          <a:prstGeom prst="rect">
            <a:avLst/>
          </a:prstGeom>
          <a:noFill/>
          <a:ln>
            <a:noFill/>
          </a:ln>
        </p:spPr>
      </p:pic>
      <p:sp>
        <p:nvSpPr>
          <p:cNvPr id="9651" name="Google Shape;9651;p4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</a:t>
            </a:r>
            <a:r>
              <a:rPr lang="en" dirty="0"/>
              <a:t>WO MODULES</a:t>
            </a:r>
            <a:endParaRPr dirty="0"/>
          </a:p>
        </p:txBody>
      </p:sp>
      <p:sp>
        <p:nvSpPr>
          <p:cNvPr id="9652" name="Google Shape;9652;p44"/>
          <p:cNvSpPr txBox="1">
            <a:spLocks noGrp="1"/>
          </p:cNvSpPr>
          <p:nvPr>
            <p:ph type="subTitle" idx="1"/>
          </p:nvPr>
        </p:nvSpPr>
        <p:spPr>
          <a:xfrm>
            <a:off x="823525" y="2121781"/>
            <a:ext cx="2514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</p:txBody>
      </p:sp>
      <p:sp>
        <p:nvSpPr>
          <p:cNvPr id="9653" name="Google Shape;9653;p44"/>
          <p:cNvSpPr txBox="1">
            <a:spLocks noGrp="1"/>
          </p:cNvSpPr>
          <p:nvPr>
            <p:ph type="subTitle" idx="2"/>
          </p:nvPr>
        </p:nvSpPr>
        <p:spPr>
          <a:xfrm>
            <a:off x="823525" y="2603858"/>
            <a:ext cx="2750802" cy="2027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The extension fetches the current tab URL and sends it to API and predicts the result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Can input the URL/IP to get the detailed results.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Can report the phishing or suspicious URLs.</a:t>
            </a:r>
          </a:p>
        </p:txBody>
      </p:sp>
      <p:sp>
        <p:nvSpPr>
          <p:cNvPr id="9654" name="Google Shape;9654;p44"/>
          <p:cNvSpPr txBox="1">
            <a:spLocks noGrp="1"/>
          </p:cNvSpPr>
          <p:nvPr>
            <p:ph type="subTitle" idx="3"/>
          </p:nvPr>
        </p:nvSpPr>
        <p:spPr>
          <a:xfrm>
            <a:off x="5805900" y="2121781"/>
            <a:ext cx="2514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dirty="0"/>
          </a:p>
        </p:txBody>
      </p:sp>
      <p:sp>
        <p:nvSpPr>
          <p:cNvPr id="9655" name="Google Shape;9655;p44"/>
          <p:cNvSpPr txBox="1">
            <a:spLocks noGrp="1"/>
          </p:cNvSpPr>
          <p:nvPr>
            <p:ph type="subTitle" idx="4"/>
          </p:nvPr>
        </p:nvSpPr>
        <p:spPr>
          <a:xfrm>
            <a:off x="5805900" y="2603861"/>
            <a:ext cx="2514575" cy="1403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Can manage URL/IP report details.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Can respond to feedbacks and queries of users.</a:t>
            </a:r>
          </a:p>
        </p:txBody>
      </p:sp>
      <p:sp>
        <p:nvSpPr>
          <p:cNvPr id="9656" name="Google Shape;9656;p44"/>
          <p:cNvSpPr/>
          <p:nvPr/>
        </p:nvSpPr>
        <p:spPr>
          <a:xfrm>
            <a:off x="1677175" y="1208387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7" name="Google Shape;9657;p44"/>
          <p:cNvSpPr/>
          <p:nvPr/>
        </p:nvSpPr>
        <p:spPr>
          <a:xfrm>
            <a:off x="6659550" y="1208387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8" name="Google Shape;9658;p44"/>
          <p:cNvGrpSpPr/>
          <p:nvPr/>
        </p:nvGrpSpPr>
        <p:grpSpPr>
          <a:xfrm>
            <a:off x="6860418" y="1463057"/>
            <a:ext cx="405563" cy="297960"/>
            <a:chOff x="6188327" y="2955408"/>
            <a:chExt cx="371395" cy="272857"/>
          </a:xfrm>
        </p:grpSpPr>
        <p:sp>
          <p:nvSpPr>
            <p:cNvPr id="9659" name="Google Shape;9659;p44"/>
            <p:cNvSpPr/>
            <p:nvPr/>
          </p:nvSpPr>
          <p:spPr>
            <a:xfrm>
              <a:off x="6229990" y="2978897"/>
              <a:ext cx="289567" cy="197840"/>
            </a:xfrm>
            <a:custGeom>
              <a:avLst/>
              <a:gdLst/>
              <a:ahLst/>
              <a:cxnLst/>
              <a:rect l="l" t="t" r="r" b="b"/>
              <a:pathLst>
                <a:path w="9098" h="6216" extrusionOk="0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44"/>
            <p:cNvSpPr/>
            <p:nvPr/>
          </p:nvSpPr>
          <p:spPr>
            <a:xfrm>
              <a:off x="6188327" y="2955408"/>
              <a:ext cx="371395" cy="272857"/>
            </a:xfrm>
            <a:custGeom>
              <a:avLst/>
              <a:gdLst/>
              <a:ahLst/>
              <a:cxnLst/>
              <a:rect l="l" t="t" r="r" b="b"/>
              <a:pathLst>
                <a:path w="11669" h="8573" extrusionOk="0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1" name="Google Shape;9661;p44"/>
          <p:cNvGrpSpPr/>
          <p:nvPr/>
        </p:nvGrpSpPr>
        <p:grpSpPr>
          <a:xfrm>
            <a:off x="1848057" y="1430314"/>
            <a:ext cx="465536" cy="363446"/>
            <a:chOff x="6639652" y="4323777"/>
            <a:chExt cx="426315" cy="332826"/>
          </a:xfrm>
        </p:grpSpPr>
        <p:sp>
          <p:nvSpPr>
            <p:cNvPr id="9662" name="Google Shape;9662;p44"/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44"/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44"/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44"/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44"/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44"/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44"/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44"/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44"/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44"/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" name="Google Shape;9626;p4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FLOW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D3F86-A283-58F6-7DD0-C6D5CDC4C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" r="3409"/>
          <a:stretch/>
        </p:blipFill>
        <p:spPr>
          <a:xfrm>
            <a:off x="672234" y="1776256"/>
            <a:ext cx="7799532" cy="1887712"/>
          </a:xfrm>
          <a:prstGeom prst="rect">
            <a:avLst/>
          </a:prstGeom>
          <a:solidFill>
            <a:schemeClr val="accent3"/>
          </a:solidFill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9" name="Google Shape;9619;p42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5660750" y="866225"/>
            <a:ext cx="6966477" cy="4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20" name="Google Shape;9620;p42"/>
          <p:cNvSpPr txBox="1">
            <a:spLocks noGrp="1"/>
          </p:cNvSpPr>
          <p:nvPr>
            <p:ph type="subTitle" idx="1"/>
          </p:nvPr>
        </p:nvSpPr>
        <p:spPr>
          <a:xfrm>
            <a:off x="1066800" y="2321550"/>
            <a:ext cx="4869180" cy="1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project implements BERT (Bidirectional Encoder Representations from Transformers) framework for extracting the features from URL and predict using ensemble model to get the result.</a:t>
            </a:r>
          </a:p>
        </p:txBody>
      </p:sp>
      <p:sp>
        <p:nvSpPr>
          <p:cNvPr id="9621" name="Google Shape;9621;p42"/>
          <p:cNvSpPr txBox="1">
            <a:spLocks noGrp="1"/>
          </p:cNvSpPr>
          <p:nvPr>
            <p:ph type="title"/>
          </p:nvPr>
        </p:nvSpPr>
        <p:spPr>
          <a:xfrm>
            <a:off x="845820" y="1597160"/>
            <a:ext cx="5501639" cy="7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625F4-46A6-C171-0643-4994538DB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849" y="1528874"/>
            <a:ext cx="3585640" cy="2668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2DE74-0C4D-ED91-B04B-0DC710294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18"/>
          <a:stretch/>
        </p:blipFill>
        <p:spPr>
          <a:xfrm>
            <a:off x="1294811" y="708063"/>
            <a:ext cx="2558459" cy="1763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7D1A5F-B854-ABD7-4A75-CE9BED7CE5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91"/>
          <a:stretch/>
        </p:blipFill>
        <p:spPr>
          <a:xfrm>
            <a:off x="1294810" y="2920499"/>
            <a:ext cx="2558459" cy="1757854"/>
          </a:xfrm>
          <a:prstGeom prst="rect">
            <a:avLst/>
          </a:prstGeom>
        </p:spPr>
      </p:pic>
      <p:sp>
        <p:nvSpPr>
          <p:cNvPr id="12" name="Google Shape;9767;p52">
            <a:extLst>
              <a:ext uri="{FF2B5EF4-FFF2-40B4-BE49-F238E27FC236}">
                <a16:creationId xmlns:a16="http://schemas.microsoft.com/office/drawing/2014/main" id="{E72C7C62-7CC8-E89D-69AA-073C69248A71}"/>
              </a:ext>
            </a:extLst>
          </p:cNvPr>
          <p:cNvSpPr txBox="1">
            <a:spLocks/>
          </p:cNvSpPr>
          <p:nvPr/>
        </p:nvSpPr>
        <p:spPr>
          <a:xfrm rot="16200000">
            <a:off x="215161" y="3598705"/>
            <a:ext cx="1757855" cy="40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dirty="0"/>
              <a:t>Random Forest</a:t>
            </a:r>
          </a:p>
        </p:txBody>
      </p:sp>
      <p:sp>
        <p:nvSpPr>
          <p:cNvPr id="13" name="Google Shape;9767;p52">
            <a:extLst>
              <a:ext uri="{FF2B5EF4-FFF2-40B4-BE49-F238E27FC236}">
                <a16:creationId xmlns:a16="http://schemas.microsoft.com/office/drawing/2014/main" id="{06C74B05-6E76-F6E1-7BDD-700A3FD20E86}"/>
              </a:ext>
            </a:extLst>
          </p:cNvPr>
          <p:cNvSpPr txBox="1">
            <a:spLocks/>
          </p:cNvSpPr>
          <p:nvPr/>
        </p:nvSpPr>
        <p:spPr>
          <a:xfrm rot="16200000">
            <a:off x="215161" y="1391474"/>
            <a:ext cx="1757855" cy="40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None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dirty="0"/>
              <a:t>SVM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9D9AC8-02B4-A040-9A00-107780792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849" y="798677"/>
            <a:ext cx="3585640" cy="611251"/>
          </a:xfrm>
          <a:prstGeom prst="rect">
            <a:avLst/>
          </a:prstGeom>
        </p:spPr>
      </p:pic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69FC222-6241-1831-1B51-ADCB1645A81D}"/>
              </a:ext>
            </a:extLst>
          </p:cNvPr>
          <p:cNvSpPr/>
          <p:nvPr/>
        </p:nvSpPr>
        <p:spPr>
          <a:xfrm>
            <a:off x="3996409" y="2471123"/>
            <a:ext cx="587298" cy="449376"/>
          </a:xfrm>
          <a:prstGeom prst="chevron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gital Scam Awareness Newsletter by Slidesgo">
  <a:themeElements>
    <a:clrScheme name="Simple Light">
      <a:dk1>
        <a:srgbClr val="E4FAFF"/>
      </a:dk1>
      <a:lt1>
        <a:srgbClr val="28373C"/>
      </a:lt1>
      <a:dk2>
        <a:srgbClr val="4E6872"/>
      </a:dk2>
      <a:lt2>
        <a:srgbClr val="1DB2C5"/>
      </a:lt2>
      <a:accent1>
        <a:srgbClr val="3FE6FF"/>
      </a:accent1>
      <a:accent2>
        <a:srgbClr val="93EFF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4F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476</Words>
  <Application>Microsoft Office PowerPoint</Application>
  <PresentationFormat>On-screen Show (16:9)</PresentationFormat>
  <Paragraphs>78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Rubik</vt:lpstr>
      <vt:lpstr>Rubik Glitch</vt:lpstr>
      <vt:lpstr>Rubik Black</vt:lpstr>
      <vt:lpstr>Palanquin Dark</vt:lpstr>
      <vt:lpstr>Fredoka One</vt:lpstr>
      <vt:lpstr>Arial</vt:lpstr>
      <vt:lpstr>Wingdings</vt:lpstr>
      <vt:lpstr>Digital Scam Awareness Newsletter by Slidesgo</vt:lpstr>
      <vt:lpstr>Phishing Detection System using  State-of-the-Art  ML AND AI</vt:lpstr>
      <vt:lpstr>TABLE OF CONTENTS</vt:lpstr>
      <vt:lpstr>INTRODUCTION</vt:lpstr>
      <vt:lpstr>EXISTING SYSTEM</vt:lpstr>
      <vt:lpstr>PROPOSED SYSTEM</vt:lpstr>
      <vt:lpstr>TWO MODULES</vt:lpstr>
      <vt:lpstr>PROCESS FLOW</vt:lpstr>
      <vt:lpstr>IMPLEMENTATION</vt:lpstr>
      <vt:lpstr>PowerPoint Presentation</vt:lpstr>
      <vt:lpstr>FEATURE EXTRACTION</vt:lpstr>
      <vt:lpstr>TEST CASE 1</vt:lpstr>
      <vt:lpstr>SYSTEM REQUIREMENTS</vt:lpstr>
      <vt:lpstr>SCREENSHOTS</vt:lpstr>
      <vt:lpstr>SCREENSHOTS</vt:lpstr>
      <vt:lpstr>SCREENSHOTS</vt:lpstr>
      <vt:lpstr>SCREENSHOTS</vt:lpstr>
      <vt:lpstr>SCREENSHOTS</vt:lpstr>
      <vt:lpstr>CONCLUSION</vt:lpstr>
      <vt:lpstr>REFERENCES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Detection System using  State-of-the-Art  ML AND AI</dc:title>
  <dc:creator>Nikhil</dc:creator>
  <cp:lastModifiedBy>Nikhil Mathew</cp:lastModifiedBy>
  <cp:revision>24</cp:revision>
  <dcterms:modified xsi:type="dcterms:W3CDTF">2024-04-28T08:48:10Z</dcterms:modified>
</cp:coreProperties>
</file>